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72" r:id="rId5"/>
    <p:sldId id="258" r:id="rId6"/>
    <p:sldId id="259" r:id="rId7"/>
    <p:sldId id="260" r:id="rId8"/>
    <p:sldId id="261" r:id="rId9"/>
    <p:sldId id="266" r:id="rId10"/>
    <p:sldId id="262" r:id="rId11"/>
    <p:sldId id="263" r:id="rId12"/>
    <p:sldId id="275" r:id="rId13"/>
    <p:sldId id="276" r:id="rId14"/>
    <p:sldId id="277" r:id="rId15"/>
    <p:sldId id="278" r:id="rId16"/>
    <p:sldId id="264" r:id="rId17"/>
    <p:sldId id="267" r:id="rId18"/>
    <p:sldId id="273" r:id="rId19"/>
    <p:sldId id="274" r:id="rId20"/>
    <p:sldId id="265" r:id="rId21"/>
    <p:sldId id="270" r:id="rId22"/>
    <p:sldId id="271"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A310"/>
    <a:srgbClr val="EEA402"/>
    <a:srgbClr val="F26701"/>
    <a:srgbClr val="03D5D5"/>
    <a:srgbClr val="014CA9"/>
    <a:srgbClr val="180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84" d="100"/>
          <a:sy n="84" d="100"/>
        </p:scale>
        <p:origin x="120" y="186"/>
      </p:cViewPr>
      <p:guideLst/>
    </p:cSldViewPr>
  </p:slideViewPr>
  <p:notesTextViewPr>
    <p:cViewPr>
      <p:scale>
        <a:sx n="1" d="1"/>
        <a:sy n="1" d="1"/>
      </p:scale>
      <p:origin x="0" y="0"/>
    </p:cViewPr>
  </p:notesTextViewPr>
  <p:sorterViewPr>
    <p:cViewPr varScale="1">
      <p:scale>
        <a:sx n="100" d="100"/>
        <a:sy n="100" d="100"/>
      </p:scale>
      <p:origin x="0" y="-575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5" Type="http://schemas.microsoft.com/office/2011/relationships/chartColorStyle" Target="colors1.xml"/><Relationship Id="rId4" Type="http://schemas.microsoft.com/office/2011/relationships/chartStyle" Target="style1.xml"/><Relationship Id="rId3" Type="http://schemas.openxmlformats.org/officeDocument/2006/relationships/image" Target="../media/image2.jpeg"/><Relationship Id="rId2" Type="http://schemas.openxmlformats.org/officeDocument/2006/relationships/image" Target="../media/image17.jpeg"/><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image" Target="../media/image17.jpeg"/><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06000"/>
              </a:stretch>
            </a:blipFill>
            <a:ln>
              <a:noFill/>
            </a:ln>
            <a:effectLst/>
          </c:spPr>
          <c:invertIfNegative val="0"/>
          <c:dPt>
            <c:idx val="3"/>
            <c:invertIfNegative val="0"/>
            <c:bubble3D val="0"/>
            <c:spPr>
              <a:blipFill dpi="0" rotWithShape="1">
                <a:blip xmlns:r="http://schemas.openxmlformats.org/officeDocument/2006/relationships" r:embed="rId3"/>
                <a:srcRect/>
                <a:stretch>
                  <a:fillRect t="-106000"/>
                </a:stretch>
              </a:blipFill>
              <a:ln>
                <a:noFill/>
              </a:ln>
              <a:effectLst/>
            </c:spPr>
          </c:dPt>
          <c:dLbls>
            <c:delete val="1"/>
          </c:dLbls>
          <c:cat>
            <c:strRef>
              <c:f>Sheet1!$A$2:$A$5</c:f>
              <c:strCache>
                <c:ptCount val="4"/>
                <c:pt idx="0">
                  <c:v>张三团队</c:v>
                </c:pt>
                <c:pt idx="1">
                  <c:v>李四团队</c:v>
                </c:pt>
                <c:pt idx="2">
                  <c:v>王五团队</c:v>
                </c:pt>
                <c:pt idx="3">
                  <c:v>林六团队</c:v>
                </c:pt>
              </c:strCache>
            </c:strRef>
          </c:cat>
          <c:val>
            <c:numRef>
              <c:f>Sheet1!$B$2:$B$5</c:f>
              <c:numCache>
                <c:formatCode>General</c:formatCode>
                <c:ptCount val="4"/>
                <c:pt idx="0">
                  <c:v>4.3</c:v>
                </c:pt>
                <c:pt idx="1">
                  <c:v>2.5</c:v>
                </c:pt>
                <c:pt idx="2">
                  <c:v>3.5</c:v>
                </c:pt>
                <c:pt idx="3">
                  <c:v>7</c:v>
                </c:pt>
              </c:numCache>
            </c:numRef>
          </c:val>
        </c:ser>
        <c:dLbls>
          <c:showLegendKey val="0"/>
          <c:showVal val="0"/>
          <c:showCatName val="0"/>
          <c:showSerName val="0"/>
          <c:showPercent val="0"/>
          <c:showBubbleSize val="0"/>
        </c:dLbls>
        <c:gapWidth val="190"/>
        <c:overlap val="9"/>
        <c:axId val="745952192"/>
        <c:axId val="745952752"/>
      </c:barChart>
      <c:catAx>
        <c:axId val="7459521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crossAx val="745952752"/>
        <c:crosses val="autoZero"/>
        <c:auto val="1"/>
        <c:lblAlgn val="ctr"/>
        <c:lblOffset val="100"/>
        <c:noMultiLvlLbl val="0"/>
      </c:catAx>
      <c:valAx>
        <c:axId val="745952752"/>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4595219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系列 1</c:v>
                </c:pt>
              </c:strCache>
            </c:strRef>
          </c:tx>
          <c:spPr>
            <a:solidFill>
              <a:schemeClr val="lt1"/>
            </a:solidFill>
            <a:ln w="19050">
              <a:solidFill>
                <a:schemeClr val="accent1"/>
              </a:solidFill>
            </a:ln>
            <a:effectLst/>
          </c:spPr>
          <c:explosion val="0"/>
          <c:dPt>
            <c:idx val="0"/>
            <c:bubble3D val="0"/>
            <c:spPr>
              <a:solidFill>
                <a:schemeClr val="lt1"/>
              </a:solidFill>
              <a:ln w="19050">
                <a:solidFill>
                  <a:schemeClr val="accent1"/>
                </a:solidFill>
              </a:ln>
              <a:effectLst/>
            </c:spPr>
          </c:dPt>
          <c:dPt>
            <c:idx val="1"/>
            <c:bubble3D val="0"/>
            <c:spPr>
              <a:solidFill>
                <a:schemeClr val="lt1"/>
              </a:solidFill>
              <a:ln w="19050">
                <a:solidFill>
                  <a:schemeClr val="accent1"/>
                </a:solidFill>
              </a:ln>
              <a:effectLst/>
            </c:spPr>
          </c:dPt>
          <c:dPt>
            <c:idx val="2"/>
            <c:bubble3D val="0"/>
            <c:spPr>
              <a:solidFill>
                <a:schemeClr val="lt1"/>
              </a:solidFill>
              <a:ln w="19050">
                <a:solidFill>
                  <a:schemeClr val="accent1"/>
                </a:solidFill>
              </a:ln>
              <a:effectLst/>
            </c:spPr>
          </c:dPt>
          <c:dPt>
            <c:idx val="3"/>
            <c:bubble3D val="0"/>
            <c:spPr>
              <a:solidFill>
                <a:schemeClr val="lt1"/>
              </a:solidFill>
              <a:ln w="19050">
                <a:solidFill>
                  <a:schemeClr val="accent1"/>
                </a:solidFill>
              </a:ln>
              <a:effectLst/>
            </c:spPr>
          </c:dPt>
          <c:dLbls>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accent1"/>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accent1">
                          <a:lumMod val="60000"/>
                          <a:lumOff val="40000"/>
                        </a:schemeClr>
                      </a:solidFill>
                    </a:ln>
                    <a:effectLst/>
                  </c:spPr>
                </c15:leaderLines>
              </c:ext>
            </c:extLst>
          </c:dLbls>
          <c:cat>
            <c:strRef>
              <c:f>Sheet1!$A$2:$A$5</c:f>
              <c:strCache>
                <c:ptCount val="4"/>
                <c:pt idx="0">
                  <c:v>张三团队</c:v>
                </c:pt>
                <c:pt idx="1">
                  <c:v>李四团队</c:v>
                </c:pt>
                <c:pt idx="2">
                  <c:v>王五团队</c:v>
                </c:pt>
                <c:pt idx="3">
                  <c:v>林六团队</c:v>
                </c:pt>
              </c:strCache>
            </c:strRef>
          </c:cat>
          <c:val>
            <c:numRef>
              <c:f>Sheet1!$B$2:$B$5</c:f>
              <c:numCache>
                <c:formatCode>General</c:formatCode>
                <c:ptCount val="4"/>
                <c:pt idx="0">
                  <c:v>4.3</c:v>
                </c:pt>
                <c:pt idx="1">
                  <c:v>2.5</c:v>
                </c:pt>
                <c:pt idx="2">
                  <c:v>3.5</c:v>
                </c:pt>
                <c:pt idx="3">
                  <c:v>7</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9525" cap="flat" cmpd="sng" algn="ctr">
      <a:solidFill>
        <a:schemeClr val="accent1"/>
      </a:solidFill>
      <a:round/>
    </a:ln>
    <a:effectLst/>
  </c:spPr>
  <c:txPr>
    <a:bodyPr/>
    <a:lstStyle/>
    <a:p>
      <a:pPr>
        <a:defRPr lang="zh-CN" sz="14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1195"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5"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5" b="1" kern="1200"/>
  </cs:dataLabel>
  <cs:dataLabelCallout>
    <cs:lnRef idx="0">
      <cs:styleClr val="0"/>
    </cs:lnRef>
    <cs:fillRef idx="0"/>
    <cs:effectRef idx="0"/>
    <cs:fontRef idx="minor">
      <cs:styleClr val="0"/>
    </cs:fontRef>
    <cs:spPr>
      <a:solidFill>
        <a:schemeClr val="lt1"/>
      </a:solidFill>
      <a:ln>
        <a:solidFill>
          <a:schemeClr val="phClr"/>
        </a:solidFill>
      </a:ln>
    </cs:spPr>
    <cs:defRPr sz="1195"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5"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5"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5"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5" kern="1200"/>
  </cs:valueAxis>
  <cs:wall>
    <cs:lnRef idx="0"/>
    <cs:fillRef idx="0"/>
    <cs:effectRef idx="0"/>
    <cs:fontRef idx="minor">
      <a:schemeClr val="dk1"/>
    </cs:fontRef>
  </cs:wall>
</cs:chartStyle>
</file>

<file path=ppt/diagrams/_rels/data2.xml.rels><?xml version="1.0" encoding="UTF-8" standalone="yes"?>
<Relationships xmlns="http://schemas.openxmlformats.org/package/2006/relationships"><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3.jpeg"/></Relationships>
</file>

<file path=ppt/diagrams/_rels/drawing2.xml.rels><?xml version="1.0" encoding="UTF-8" standalone="yes"?>
<Relationships xmlns="http://schemas.openxmlformats.org/package/2006/relationships"><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0EB6BE-D11C-4DD0-A3DA-4DA6C7FB54DC}" type="doc">
      <dgm:prSet loTypeId="urn:microsoft.com/office/officeart/2005/8/layout/lProcess2" loCatId="list" qsTypeId="urn:microsoft.com/office/officeart/2005/8/quickstyle/simple2" qsCatId="simple" csTypeId="urn:microsoft.com/office/officeart/2005/8/colors/accent1_2" csCatId="accent1" phldr="1"/>
      <dgm:spPr/>
      <dgm:t>
        <a:bodyPr/>
        <a:lstStyle/>
        <a:p>
          <a:endParaRPr lang="zh-CN" altLang="en-US"/>
        </a:p>
      </dgm:t>
    </dgm:pt>
    <dgm:pt modelId="{D06440C6-FAB3-4DE5-9CA5-3529022F8001}">
      <dgm:prSet phldrT="[文本]" custT="1"/>
      <dgm:spPr>
        <a:solidFill>
          <a:schemeClr val="tx2">
            <a:lumMod val="20000"/>
            <a:lumOff val="80000"/>
          </a:schemeClr>
        </a:solidFill>
      </dgm:spPr>
      <dgm:t>
        <a:bodyPr/>
        <a:lstStyle/>
        <a:p>
          <a:r>
            <a:rPr lang="zh-CN" altLang="en-US" sz="2800" dirty="0"/>
            <a:t>城市</a:t>
          </a:r>
          <a:endParaRPr lang="zh-CN" altLang="en-US" sz="3600" dirty="0"/>
        </a:p>
      </dgm:t>
    </dgm:pt>
    <dgm:pt modelId="{B6E1F01C-DC27-4550-9139-CA9203960A58}" cxnId="{CE87748F-85F1-47C2-BF8B-F5BEAAFB7AF2}" type="parTrans">
      <dgm:prSet/>
      <dgm:spPr/>
      <dgm:t>
        <a:bodyPr/>
        <a:lstStyle/>
        <a:p>
          <a:endParaRPr lang="zh-CN" altLang="en-US"/>
        </a:p>
      </dgm:t>
    </dgm:pt>
    <dgm:pt modelId="{7A2A9E59-D2AE-405B-A2AD-E710A41F2CB6}" cxnId="{CE87748F-85F1-47C2-BF8B-F5BEAAFB7AF2}" type="sibTrans">
      <dgm:prSet/>
      <dgm:spPr/>
      <dgm:t>
        <a:bodyPr/>
        <a:lstStyle/>
        <a:p>
          <a:endParaRPr lang="zh-CN" altLang="en-US"/>
        </a:p>
      </dgm:t>
    </dgm:pt>
    <dgm:pt modelId="{E3075672-F259-4073-93FF-C47892ED8EB9}">
      <dgm:prSet phldrT="[文本]"/>
      <dgm:spPr/>
      <dgm:t>
        <a:bodyPr/>
        <a:lstStyle/>
        <a:p>
          <a:r>
            <a:rPr lang="zh-CN" altLang="en-US" dirty="0"/>
            <a:t>投放金额</a:t>
          </a:r>
        </a:p>
      </dgm:t>
    </dgm:pt>
    <dgm:pt modelId="{26E86C35-E682-4BF3-B001-7BCB8F002852}" cxnId="{CA10FFD6-E530-4C88-BCFE-2756F1DB23E0}" type="parTrans">
      <dgm:prSet/>
      <dgm:spPr/>
      <dgm:t>
        <a:bodyPr/>
        <a:lstStyle/>
        <a:p>
          <a:endParaRPr lang="zh-CN" altLang="en-US"/>
        </a:p>
      </dgm:t>
    </dgm:pt>
    <dgm:pt modelId="{109850DA-C423-4D6E-94DE-BD45C8EF7FC2}" cxnId="{CA10FFD6-E530-4C88-BCFE-2756F1DB23E0}" type="sibTrans">
      <dgm:prSet/>
      <dgm:spPr/>
      <dgm:t>
        <a:bodyPr/>
        <a:lstStyle/>
        <a:p>
          <a:endParaRPr lang="zh-CN" altLang="en-US"/>
        </a:p>
      </dgm:t>
    </dgm:pt>
    <dgm:pt modelId="{6CA27611-0D92-4C5A-8DCF-8992D623D347}">
      <dgm:prSet phldrT="[文本]"/>
      <dgm:spPr/>
      <dgm:t>
        <a:bodyPr/>
        <a:lstStyle/>
        <a:p>
          <a:r>
            <a:rPr lang="zh-CN" altLang="en-US" dirty="0"/>
            <a:t>广告价格审核</a:t>
          </a:r>
        </a:p>
      </dgm:t>
    </dgm:pt>
    <dgm:pt modelId="{A40CF85D-B8F3-4C70-B4F4-5694310DEE5A}" cxnId="{3DA21394-012C-4FB7-8A49-E491840BC1BF}" type="parTrans">
      <dgm:prSet/>
      <dgm:spPr/>
      <dgm:t>
        <a:bodyPr/>
        <a:lstStyle/>
        <a:p>
          <a:endParaRPr lang="zh-CN" altLang="en-US"/>
        </a:p>
      </dgm:t>
    </dgm:pt>
    <dgm:pt modelId="{E07860D2-1B34-4585-9A0F-083DD1ADD193}" cxnId="{3DA21394-012C-4FB7-8A49-E491840BC1BF}" type="sibTrans">
      <dgm:prSet/>
      <dgm:spPr/>
      <dgm:t>
        <a:bodyPr/>
        <a:lstStyle/>
        <a:p>
          <a:endParaRPr lang="zh-CN" altLang="en-US"/>
        </a:p>
      </dgm:t>
    </dgm:pt>
    <dgm:pt modelId="{E58D231E-18F6-4BFD-8B53-EEEDACCEDC95}">
      <dgm:prSet phldrT="[文本]" custT="1"/>
      <dgm:spPr/>
      <dgm:t>
        <a:bodyPr/>
        <a:lstStyle/>
        <a:p>
          <a:r>
            <a:rPr lang="zh-CN" altLang="en-US" sz="2800" dirty="0"/>
            <a:t>北京</a:t>
          </a:r>
        </a:p>
      </dgm:t>
    </dgm:pt>
    <dgm:pt modelId="{B356A7CD-B1E2-4745-A6D5-B80EA6FC302A}" cxnId="{BB3C2193-17D5-4001-A99A-EA5343784573}" type="parTrans">
      <dgm:prSet/>
      <dgm:spPr/>
      <dgm:t>
        <a:bodyPr/>
        <a:lstStyle/>
        <a:p>
          <a:endParaRPr lang="zh-CN" altLang="en-US"/>
        </a:p>
      </dgm:t>
    </dgm:pt>
    <dgm:pt modelId="{4559D13A-ED45-4BBE-989D-4D5286DE212D}" cxnId="{BB3C2193-17D5-4001-A99A-EA5343784573}" type="sibTrans">
      <dgm:prSet/>
      <dgm:spPr/>
      <dgm:t>
        <a:bodyPr/>
        <a:lstStyle/>
        <a:p>
          <a:endParaRPr lang="zh-CN" altLang="en-US"/>
        </a:p>
      </dgm:t>
    </dgm:pt>
    <dgm:pt modelId="{4AB1C7C7-0605-4F79-BD4B-DF2C7C031468}">
      <dgm:prSet phldrT="[文本]"/>
      <dgm:spPr/>
      <dgm:t>
        <a:bodyPr/>
        <a:lstStyle/>
        <a:p>
          <a:r>
            <a:rPr lang="en-US" altLang="zh-CN" dirty="0"/>
            <a:t>100</a:t>
          </a:r>
          <a:r>
            <a:rPr lang="zh-CN" altLang="en-US" dirty="0"/>
            <a:t>万</a:t>
          </a:r>
        </a:p>
      </dgm:t>
    </dgm:pt>
    <dgm:pt modelId="{C18E337D-594E-4C20-AC63-CAB982348E1F}" cxnId="{610C8F4F-8B70-4641-9DF0-0A00C43DA35E}" type="parTrans">
      <dgm:prSet/>
      <dgm:spPr/>
      <dgm:t>
        <a:bodyPr/>
        <a:lstStyle/>
        <a:p>
          <a:endParaRPr lang="zh-CN" altLang="en-US"/>
        </a:p>
      </dgm:t>
    </dgm:pt>
    <dgm:pt modelId="{338D112E-6D98-4673-8AF6-A1F04EC26AB2}" cxnId="{610C8F4F-8B70-4641-9DF0-0A00C43DA35E}" type="sibTrans">
      <dgm:prSet/>
      <dgm:spPr/>
      <dgm:t>
        <a:bodyPr/>
        <a:lstStyle/>
        <a:p>
          <a:endParaRPr lang="zh-CN" altLang="en-US"/>
        </a:p>
      </dgm:t>
    </dgm:pt>
    <dgm:pt modelId="{EC88E289-9039-447C-96EF-7C6151EC4A4C}">
      <dgm:prSet phldrT="[文本]" custT="1"/>
      <dgm:spPr/>
      <dgm:t>
        <a:bodyPr/>
        <a:lstStyle/>
        <a:p>
          <a:r>
            <a:rPr lang="zh-CN" altLang="en-US" sz="2800" dirty="0"/>
            <a:t>上海</a:t>
          </a:r>
          <a:endParaRPr lang="zh-CN" altLang="en-US" sz="3600" dirty="0"/>
        </a:p>
      </dgm:t>
    </dgm:pt>
    <dgm:pt modelId="{25BED6EE-C89C-411D-8F10-D8E964DDF1F9}" cxnId="{497712F0-CE58-46F2-8E6E-C83D3DD615B3}" type="parTrans">
      <dgm:prSet/>
      <dgm:spPr/>
      <dgm:t>
        <a:bodyPr/>
        <a:lstStyle/>
        <a:p>
          <a:endParaRPr lang="zh-CN" altLang="en-US"/>
        </a:p>
      </dgm:t>
    </dgm:pt>
    <dgm:pt modelId="{33253ECE-9554-4864-9DAF-E2B8C96A456C}" cxnId="{497712F0-CE58-46F2-8E6E-C83D3DD615B3}" type="sibTrans">
      <dgm:prSet/>
      <dgm:spPr/>
      <dgm:t>
        <a:bodyPr/>
        <a:lstStyle/>
        <a:p>
          <a:endParaRPr lang="zh-CN" altLang="en-US"/>
        </a:p>
      </dgm:t>
    </dgm:pt>
    <dgm:pt modelId="{DF7764DB-8C7F-426E-B9D9-647A03D9AA41}">
      <dgm:prSet phldrT="[文本]"/>
      <dgm:spPr/>
      <dgm:t>
        <a:bodyPr/>
        <a:lstStyle/>
        <a:p>
          <a:r>
            <a:rPr lang="en-US" altLang="zh-CN" dirty="0"/>
            <a:t>89</a:t>
          </a:r>
          <a:r>
            <a:rPr lang="zh-CN" altLang="en-US" dirty="0"/>
            <a:t>万</a:t>
          </a:r>
        </a:p>
      </dgm:t>
    </dgm:pt>
    <dgm:pt modelId="{8819FB11-D064-4239-BFE6-A9B592AB06C2}" cxnId="{B349CBDC-A953-4168-9CFB-B01E552226B6}" type="parTrans">
      <dgm:prSet/>
      <dgm:spPr/>
      <dgm:t>
        <a:bodyPr/>
        <a:lstStyle/>
        <a:p>
          <a:endParaRPr lang="zh-CN" altLang="en-US"/>
        </a:p>
      </dgm:t>
    </dgm:pt>
    <dgm:pt modelId="{E1FAE10E-8BC9-464B-B497-560F504A974B}" cxnId="{B349CBDC-A953-4168-9CFB-B01E552226B6}" type="sibTrans">
      <dgm:prSet/>
      <dgm:spPr/>
      <dgm:t>
        <a:bodyPr/>
        <a:lstStyle/>
        <a:p>
          <a:endParaRPr lang="zh-CN" altLang="en-US"/>
        </a:p>
      </dgm:t>
    </dgm:pt>
    <dgm:pt modelId="{360317DD-FBCC-46F2-9F0F-EA3336392021}">
      <dgm:prSet phldrT="[文本]"/>
      <dgm:spPr>
        <a:solidFill>
          <a:schemeClr val="accent1">
            <a:lumMod val="60000"/>
            <a:lumOff val="40000"/>
          </a:schemeClr>
        </a:solidFill>
      </dgm:spPr>
      <dgm:t>
        <a:bodyPr/>
        <a:lstStyle/>
        <a:p>
          <a:r>
            <a:rPr lang="zh-CN" altLang="en-US" dirty="0"/>
            <a:t>√</a:t>
          </a:r>
        </a:p>
      </dgm:t>
    </dgm:pt>
    <dgm:pt modelId="{27A0329D-A7C0-419E-84A4-AC22771A46C0}" cxnId="{28DEEBEF-2BF8-4EC8-BA96-D7A9CD99548B}" type="parTrans">
      <dgm:prSet/>
      <dgm:spPr/>
      <dgm:t>
        <a:bodyPr/>
        <a:lstStyle/>
        <a:p>
          <a:endParaRPr lang="zh-CN" altLang="en-US"/>
        </a:p>
      </dgm:t>
    </dgm:pt>
    <dgm:pt modelId="{8FBDB319-4BFD-47F0-8692-BFFDF5836307}" cxnId="{28DEEBEF-2BF8-4EC8-BA96-D7A9CD99548B}" type="sibTrans">
      <dgm:prSet/>
      <dgm:spPr/>
      <dgm:t>
        <a:bodyPr/>
        <a:lstStyle/>
        <a:p>
          <a:endParaRPr lang="zh-CN" altLang="en-US"/>
        </a:p>
      </dgm:t>
    </dgm:pt>
    <dgm:pt modelId="{330F8B2D-7D06-4259-B671-390E1B93B9D2}">
      <dgm:prSet phldrT="[文本]"/>
      <dgm:spPr>
        <a:solidFill>
          <a:schemeClr val="accent1">
            <a:lumMod val="60000"/>
            <a:lumOff val="40000"/>
          </a:schemeClr>
        </a:solidFill>
      </dgm:spPr>
      <dgm:t>
        <a:bodyPr/>
        <a:lstStyle/>
        <a:p>
          <a:r>
            <a:rPr lang="zh-CN" altLang="en-US" dirty="0"/>
            <a:t>领导签字</a:t>
          </a:r>
        </a:p>
      </dgm:t>
    </dgm:pt>
    <dgm:pt modelId="{854BF542-03DD-4526-8FC7-BC8FE382C86C}" cxnId="{8FFF437D-2D80-4D5E-9B33-0FBAC0A08E90}" type="parTrans">
      <dgm:prSet/>
      <dgm:spPr/>
      <dgm:t>
        <a:bodyPr/>
        <a:lstStyle/>
        <a:p>
          <a:endParaRPr lang="zh-CN" altLang="en-US"/>
        </a:p>
      </dgm:t>
    </dgm:pt>
    <dgm:pt modelId="{BEFA713B-FCFB-4CBC-A054-9AF5D1E5C887}" cxnId="{8FFF437D-2D80-4D5E-9B33-0FBAC0A08E90}" type="sibTrans">
      <dgm:prSet/>
      <dgm:spPr/>
      <dgm:t>
        <a:bodyPr/>
        <a:lstStyle/>
        <a:p>
          <a:endParaRPr lang="zh-CN" altLang="en-US"/>
        </a:p>
      </dgm:t>
    </dgm:pt>
    <dgm:pt modelId="{707C3AF1-418A-4CBF-9BB0-D9F423EDE00F}">
      <dgm:prSet phldrT="[文本]"/>
      <dgm:spPr/>
      <dgm:t>
        <a:bodyPr/>
        <a:lstStyle/>
        <a:p>
          <a:r>
            <a:rPr lang="zh-CN" altLang="en-US" dirty="0"/>
            <a:t>合同流程</a:t>
          </a:r>
        </a:p>
      </dgm:t>
    </dgm:pt>
    <dgm:pt modelId="{D72BF996-EBD7-4AA4-9BAD-0F63B53B96D0}" cxnId="{23458DA2-77FB-4096-ABDA-8CC31BEAE34D}" type="parTrans">
      <dgm:prSet/>
      <dgm:spPr/>
      <dgm:t>
        <a:bodyPr/>
        <a:lstStyle/>
        <a:p>
          <a:endParaRPr lang="zh-CN" altLang="en-US"/>
        </a:p>
      </dgm:t>
    </dgm:pt>
    <dgm:pt modelId="{8E6F5D5B-84D7-46DB-858A-66CB13AD9F71}" cxnId="{23458DA2-77FB-4096-ABDA-8CC31BEAE34D}" type="sibTrans">
      <dgm:prSet/>
      <dgm:spPr/>
      <dgm:t>
        <a:bodyPr/>
        <a:lstStyle/>
        <a:p>
          <a:endParaRPr lang="zh-CN" altLang="en-US"/>
        </a:p>
      </dgm:t>
    </dgm:pt>
    <dgm:pt modelId="{65A36397-CFAB-4D4F-8E0C-7CF1F7BBE48F}">
      <dgm:prSet phldrT="[文本]"/>
      <dgm:spPr>
        <a:solidFill>
          <a:schemeClr val="accent1">
            <a:lumMod val="60000"/>
            <a:lumOff val="40000"/>
          </a:schemeClr>
        </a:solidFill>
      </dgm:spPr>
      <dgm:t>
        <a:bodyPr/>
        <a:lstStyle/>
        <a:p>
          <a:r>
            <a:rPr lang="zh-CN" altLang="en-US" dirty="0"/>
            <a:t>付款环节</a:t>
          </a:r>
        </a:p>
      </dgm:t>
    </dgm:pt>
    <dgm:pt modelId="{8A59BDAB-F8F7-4D2C-8B57-F450EA25F879}" cxnId="{EA6E304B-078E-4F24-A2E8-0AFFE1D956E6}" type="parTrans">
      <dgm:prSet/>
      <dgm:spPr/>
      <dgm:t>
        <a:bodyPr/>
        <a:lstStyle/>
        <a:p>
          <a:endParaRPr lang="zh-CN" altLang="en-US"/>
        </a:p>
      </dgm:t>
    </dgm:pt>
    <dgm:pt modelId="{E8880C5D-2B2C-4092-B77C-CC6830478F06}" cxnId="{EA6E304B-078E-4F24-A2E8-0AFFE1D956E6}" type="sibTrans">
      <dgm:prSet/>
      <dgm:spPr/>
      <dgm:t>
        <a:bodyPr/>
        <a:lstStyle/>
        <a:p>
          <a:endParaRPr lang="zh-CN" altLang="en-US"/>
        </a:p>
      </dgm:t>
    </dgm:pt>
    <dgm:pt modelId="{26A40C13-307E-433F-89EB-72D131FDAF00}">
      <dgm:prSet phldrT="[文本]"/>
      <dgm:spPr>
        <a:solidFill>
          <a:schemeClr val="accent1">
            <a:lumMod val="60000"/>
            <a:lumOff val="40000"/>
          </a:schemeClr>
        </a:solidFill>
      </dgm:spPr>
      <dgm:t>
        <a:bodyPr/>
        <a:lstStyle/>
        <a:p>
          <a:r>
            <a:rPr lang="zh-CN" altLang="en-US" dirty="0"/>
            <a:t>投放位置审核</a:t>
          </a:r>
        </a:p>
      </dgm:t>
    </dgm:pt>
    <dgm:pt modelId="{4F260466-4B07-4527-BCD7-8E1C089AAC09}" cxnId="{EF781BE1-B21A-4958-B258-06AB3EE9E251}" type="parTrans">
      <dgm:prSet/>
      <dgm:spPr/>
      <dgm:t>
        <a:bodyPr/>
        <a:lstStyle/>
        <a:p>
          <a:endParaRPr lang="zh-CN" altLang="en-US"/>
        </a:p>
      </dgm:t>
    </dgm:pt>
    <dgm:pt modelId="{E5053492-D85C-4A95-8FF7-29383B61B419}" cxnId="{EF781BE1-B21A-4958-B258-06AB3EE9E251}" type="sibTrans">
      <dgm:prSet/>
      <dgm:spPr/>
      <dgm:t>
        <a:bodyPr/>
        <a:lstStyle/>
        <a:p>
          <a:endParaRPr lang="zh-CN" altLang="en-US"/>
        </a:p>
      </dgm:t>
    </dgm:pt>
    <dgm:pt modelId="{E823120F-7192-4984-8C71-C70EC9FE4305}">
      <dgm:prSet phldrT="[文本]"/>
      <dgm:spPr>
        <a:solidFill>
          <a:schemeClr val="accent1">
            <a:lumMod val="60000"/>
            <a:lumOff val="40000"/>
          </a:schemeClr>
        </a:solidFill>
      </dgm:spPr>
      <dgm:t>
        <a:bodyPr/>
        <a:lstStyle/>
        <a:p>
          <a:r>
            <a:rPr lang="zh-CN" altLang="en-US" dirty="0"/>
            <a:t>√</a:t>
          </a:r>
        </a:p>
      </dgm:t>
    </dgm:pt>
    <dgm:pt modelId="{4F6EE908-3C85-492C-A3FC-2EFB744C4288}" cxnId="{73CFFF42-0049-4B29-BE08-AC2F8F8F6523}" type="parTrans">
      <dgm:prSet/>
      <dgm:spPr/>
      <dgm:t>
        <a:bodyPr/>
        <a:lstStyle/>
        <a:p>
          <a:endParaRPr lang="zh-CN" altLang="en-US"/>
        </a:p>
      </dgm:t>
    </dgm:pt>
    <dgm:pt modelId="{395F3E75-6FEC-41AD-BCEE-1111F15F28DD}" cxnId="{73CFFF42-0049-4B29-BE08-AC2F8F8F6523}" type="sibTrans">
      <dgm:prSet/>
      <dgm:spPr/>
      <dgm:t>
        <a:bodyPr/>
        <a:lstStyle/>
        <a:p>
          <a:endParaRPr lang="zh-CN" altLang="en-US"/>
        </a:p>
      </dgm:t>
    </dgm:pt>
    <dgm:pt modelId="{E1D6BF23-6B89-48C8-BC62-8E57B62C66B1}">
      <dgm:prSet phldrT="[文本]"/>
      <dgm:spPr/>
      <dgm:t>
        <a:bodyPr/>
        <a:lstStyle/>
        <a:p>
          <a:r>
            <a:rPr lang="zh-CN" altLang="en-US"/>
            <a:t>√</a:t>
          </a:r>
          <a:endParaRPr lang="zh-CN" altLang="en-US" dirty="0"/>
        </a:p>
      </dgm:t>
    </dgm:pt>
    <dgm:pt modelId="{67EA3E13-B78D-41CF-8018-0EA7C1CC855E}" cxnId="{9C868858-A2FE-429B-B98A-8076F56FA007}" type="parTrans">
      <dgm:prSet/>
      <dgm:spPr/>
      <dgm:t>
        <a:bodyPr/>
        <a:lstStyle/>
        <a:p>
          <a:endParaRPr lang="zh-CN" altLang="en-US"/>
        </a:p>
      </dgm:t>
    </dgm:pt>
    <dgm:pt modelId="{DC9B5F0B-5224-44B1-BE81-08554752C743}" cxnId="{9C868858-A2FE-429B-B98A-8076F56FA007}" type="sibTrans">
      <dgm:prSet/>
      <dgm:spPr/>
      <dgm:t>
        <a:bodyPr/>
        <a:lstStyle/>
        <a:p>
          <a:endParaRPr lang="zh-CN" altLang="en-US"/>
        </a:p>
      </dgm:t>
    </dgm:pt>
    <dgm:pt modelId="{6DDA002D-2D62-40A8-B11D-F31FEDE48CB6}">
      <dgm:prSet phldrT="[文本]"/>
      <dgm:spPr>
        <a:solidFill>
          <a:schemeClr val="accent1">
            <a:lumMod val="60000"/>
            <a:lumOff val="40000"/>
          </a:schemeClr>
        </a:solidFill>
      </dgm:spPr>
      <dgm:t>
        <a:bodyPr/>
        <a:lstStyle/>
        <a:p>
          <a:r>
            <a:rPr lang="zh-CN" altLang="en-US"/>
            <a:t>√</a:t>
          </a:r>
          <a:endParaRPr lang="zh-CN" altLang="en-US" dirty="0"/>
        </a:p>
      </dgm:t>
    </dgm:pt>
    <dgm:pt modelId="{41A95ED7-D05E-4276-9E17-A3CC0225C651}" cxnId="{54C9DB88-9C33-429B-AD52-8EB7AB535566}" type="parTrans">
      <dgm:prSet/>
      <dgm:spPr/>
      <dgm:t>
        <a:bodyPr/>
        <a:lstStyle/>
        <a:p>
          <a:endParaRPr lang="zh-CN" altLang="en-US"/>
        </a:p>
      </dgm:t>
    </dgm:pt>
    <dgm:pt modelId="{E95AC20D-264E-46C7-A04F-AF418130A960}" cxnId="{54C9DB88-9C33-429B-AD52-8EB7AB535566}" type="sibTrans">
      <dgm:prSet/>
      <dgm:spPr/>
      <dgm:t>
        <a:bodyPr/>
        <a:lstStyle/>
        <a:p>
          <a:endParaRPr lang="zh-CN" altLang="en-US"/>
        </a:p>
      </dgm:t>
    </dgm:pt>
    <dgm:pt modelId="{60CB3F76-04F5-44C3-8F65-EC6D1638B0BC}">
      <dgm:prSet phldrT="[文本]"/>
      <dgm:spPr/>
      <dgm:t>
        <a:bodyPr/>
        <a:lstStyle/>
        <a:p>
          <a:r>
            <a:rPr lang="zh-CN" altLang="en-US"/>
            <a:t>√</a:t>
          </a:r>
          <a:endParaRPr lang="zh-CN" altLang="en-US" dirty="0"/>
        </a:p>
      </dgm:t>
    </dgm:pt>
    <dgm:pt modelId="{F14CE35B-320B-41F9-8BA6-DBF780239128}" cxnId="{0939720F-F657-48B4-8DF9-6DDA45E7B176}" type="parTrans">
      <dgm:prSet/>
      <dgm:spPr/>
      <dgm:t>
        <a:bodyPr/>
        <a:lstStyle/>
        <a:p>
          <a:endParaRPr lang="zh-CN" altLang="en-US"/>
        </a:p>
      </dgm:t>
    </dgm:pt>
    <dgm:pt modelId="{425657CC-7331-430B-8B83-6BC6C016E39B}" cxnId="{0939720F-F657-48B4-8DF9-6DDA45E7B176}" type="sibTrans">
      <dgm:prSet/>
      <dgm:spPr/>
      <dgm:t>
        <a:bodyPr/>
        <a:lstStyle/>
        <a:p>
          <a:endParaRPr lang="zh-CN" altLang="en-US"/>
        </a:p>
      </dgm:t>
    </dgm:pt>
    <dgm:pt modelId="{93F0D4C5-0BCC-480A-AB02-0C02436067C8}">
      <dgm:prSet phldrT="[文本]"/>
      <dgm:spPr>
        <a:solidFill>
          <a:schemeClr val="accent1">
            <a:lumMod val="60000"/>
            <a:lumOff val="40000"/>
          </a:schemeClr>
        </a:solidFill>
      </dgm:spPr>
      <dgm:t>
        <a:bodyPr/>
        <a:lstStyle/>
        <a:p>
          <a:r>
            <a:rPr lang="en-US" altLang="zh-CN" dirty="0"/>
            <a:t>-</a:t>
          </a:r>
          <a:endParaRPr lang="zh-CN" altLang="en-US" dirty="0"/>
        </a:p>
      </dgm:t>
    </dgm:pt>
    <dgm:pt modelId="{3FE7EDD8-AA95-44BB-B7C6-B5E400EEA3E5}" cxnId="{7F6CB51D-F3A5-4349-B3AD-4B6C002CA4C3}" type="parTrans">
      <dgm:prSet/>
      <dgm:spPr/>
      <dgm:t>
        <a:bodyPr/>
        <a:lstStyle/>
        <a:p>
          <a:endParaRPr lang="zh-CN" altLang="en-US"/>
        </a:p>
      </dgm:t>
    </dgm:pt>
    <dgm:pt modelId="{58A9555F-0BB6-4995-B88C-6848562B2144}" cxnId="{7F6CB51D-F3A5-4349-B3AD-4B6C002CA4C3}" type="sibTrans">
      <dgm:prSet/>
      <dgm:spPr/>
      <dgm:t>
        <a:bodyPr/>
        <a:lstStyle/>
        <a:p>
          <a:endParaRPr lang="zh-CN" altLang="en-US"/>
        </a:p>
      </dgm:t>
    </dgm:pt>
    <dgm:pt modelId="{6E47A2FF-87A4-4A73-B0D8-03D7BF29802B}">
      <dgm:prSet phldrT="[文本]"/>
      <dgm:spPr/>
      <dgm:t>
        <a:bodyPr/>
        <a:lstStyle/>
        <a:p>
          <a:r>
            <a:rPr lang="zh-CN" altLang="en-US"/>
            <a:t>√</a:t>
          </a:r>
          <a:endParaRPr lang="zh-CN" altLang="en-US" dirty="0"/>
        </a:p>
      </dgm:t>
    </dgm:pt>
    <dgm:pt modelId="{CCAF0736-93BE-4A90-8637-051CEE07097B}" cxnId="{AA049830-3BBE-484D-9967-426660A33889}" type="parTrans">
      <dgm:prSet/>
      <dgm:spPr/>
      <dgm:t>
        <a:bodyPr/>
        <a:lstStyle/>
        <a:p>
          <a:endParaRPr lang="zh-CN" altLang="en-US"/>
        </a:p>
      </dgm:t>
    </dgm:pt>
    <dgm:pt modelId="{26E2AAD8-7954-4F1D-8AA6-AA618509E247}" cxnId="{AA049830-3BBE-484D-9967-426660A33889}" type="sibTrans">
      <dgm:prSet/>
      <dgm:spPr/>
      <dgm:t>
        <a:bodyPr/>
        <a:lstStyle/>
        <a:p>
          <a:endParaRPr lang="zh-CN" altLang="en-US"/>
        </a:p>
      </dgm:t>
    </dgm:pt>
    <dgm:pt modelId="{383E36B6-969A-45E8-A9F4-D50533D73F5C}">
      <dgm:prSet phldrT="[文本]"/>
      <dgm:spPr>
        <a:solidFill>
          <a:schemeClr val="accent1">
            <a:lumMod val="60000"/>
            <a:lumOff val="40000"/>
          </a:schemeClr>
        </a:solidFill>
      </dgm:spPr>
      <dgm:t>
        <a:bodyPr/>
        <a:lstStyle/>
        <a:p>
          <a:r>
            <a:rPr lang="zh-CN" altLang="en-US" dirty="0"/>
            <a:t>√</a:t>
          </a:r>
        </a:p>
      </dgm:t>
    </dgm:pt>
    <dgm:pt modelId="{5077CA34-22E9-411F-9D29-7117C62CA928}" cxnId="{764B60A9-C973-4FE4-BDE2-DE74F8F7BB58}" type="parTrans">
      <dgm:prSet/>
      <dgm:spPr/>
      <dgm:t>
        <a:bodyPr/>
        <a:lstStyle/>
        <a:p>
          <a:endParaRPr lang="zh-CN" altLang="en-US"/>
        </a:p>
      </dgm:t>
    </dgm:pt>
    <dgm:pt modelId="{3DC16864-923E-40E9-8FE5-28001DEB00CF}" cxnId="{764B60A9-C973-4FE4-BDE2-DE74F8F7BB58}" type="sibTrans">
      <dgm:prSet/>
      <dgm:spPr/>
      <dgm:t>
        <a:bodyPr/>
        <a:lstStyle/>
        <a:p>
          <a:endParaRPr lang="zh-CN" altLang="en-US"/>
        </a:p>
      </dgm:t>
    </dgm:pt>
    <dgm:pt modelId="{F5625E82-3D1D-4B79-8B7F-1D4E89F4C8EE}">
      <dgm:prSet phldrT="[文本]"/>
      <dgm:spPr/>
      <dgm:t>
        <a:bodyPr/>
        <a:lstStyle/>
        <a:p>
          <a:r>
            <a:rPr lang="en-US" altLang="zh-CN" dirty="0"/>
            <a:t>-</a:t>
          </a:r>
          <a:endParaRPr lang="zh-CN" altLang="en-US" dirty="0"/>
        </a:p>
      </dgm:t>
    </dgm:pt>
    <dgm:pt modelId="{765BCE0C-173A-4CEC-9B63-75C329A4519F}" cxnId="{E31FABAF-8AE0-4044-96F3-A4ED712819CC}" type="parTrans">
      <dgm:prSet/>
      <dgm:spPr/>
      <dgm:t>
        <a:bodyPr/>
        <a:lstStyle/>
        <a:p>
          <a:endParaRPr lang="zh-CN" altLang="en-US"/>
        </a:p>
      </dgm:t>
    </dgm:pt>
    <dgm:pt modelId="{FD18B0D7-E91F-4FE8-B8DC-D9F886B3737B}" cxnId="{E31FABAF-8AE0-4044-96F3-A4ED712819CC}" type="sibTrans">
      <dgm:prSet/>
      <dgm:spPr/>
      <dgm:t>
        <a:bodyPr/>
        <a:lstStyle/>
        <a:p>
          <a:endParaRPr lang="zh-CN" altLang="en-US"/>
        </a:p>
      </dgm:t>
    </dgm:pt>
    <dgm:pt modelId="{71508704-9613-4D2E-97D0-D03859B95F30}">
      <dgm:prSet phldrT="[文本]"/>
      <dgm:spPr>
        <a:solidFill>
          <a:schemeClr val="accent1">
            <a:lumMod val="60000"/>
            <a:lumOff val="40000"/>
          </a:schemeClr>
        </a:solidFill>
      </dgm:spPr>
      <dgm:t>
        <a:bodyPr/>
        <a:lstStyle/>
        <a:p>
          <a:r>
            <a:rPr lang="en-US" altLang="zh-CN" dirty="0"/>
            <a:t>-</a:t>
          </a:r>
          <a:endParaRPr lang="zh-CN" altLang="en-US" dirty="0"/>
        </a:p>
      </dgm:t>
    </dgm:pt>
    <dgm:pt modelId="{C6B524D9-E6E7-405E-A617-242FC5AB77FA}" cxnId="{9E50405F-486E-4B59-AC77-D3186063CB76}" type="parTrans">
      <dgm:prSet/>
      <dgm:spPr/>
      <dgm:t>
        <a:bodyPr/>
        <a:lstStyle/>
        <a:p>
          <a:endParaRPr lang="zh-CN" altLang="en-US"/>
        </a:p>
      </dgm:t>
    </dgm:pt>
    <dgm:pt modelId="{24AD2072-F024-46F5-A283-000B7644AE4B}" cxnId="{9E50405F-486E-4B59-AC77-D3186063CB76}" type="sibTrans">
      <dgm:prSet/>
      <dgm:spPr/>
      <dgm:t>
        <a:bodyPr/>
        <a:lstStyle/>
        <a:p>
          <a:endParaRPr lang="zh-CN" altLang="en-US"/>
        </a:p>
      </dgm:t>
    </dgm:pt>
    <dgm:pt modelId="{7C7A95A8-4334-46D9-9FE2-EACF0ED6D958}">
      <dgm:prSet phldrT="[文本]" custT="1"/>
      <dgm:spPr/>
      <dgm:t>
        <a:bodyPr/>
        <a:lstStyle/>
        <a:p>
          <a:r>
            <a:rPr lang="zh-CN" altLang="en-US" sz="2800" dirty="0"/>
            <a:t>广州</a:t>
          </a:r>
          <a:endParaRPr lang="zh-CN" altLang="en-US" sz="3600" dirty="0"/>
        </a:p>
      </dgm:t>
    </dgm:pt>
    <dgm:pt modelId="{4947F743-992D-4C88-B86B-CDB03DBDD6B0}" cxnId="{221C9A73-11C2-48AE-9F0D-1B0BCACF4F38}" type="parTrans">
      <dgm:prSet/>
      <dgm:spPr/>
      <dgm:t>
        <a:bodyPr/>
        <a:lstStyle/>
        <a:p>
          <a:endParaRPr lang="zh-CN" altLang="en-US"/>
        </a:p>
      </dgm:t>
    </dgm:pt>
    <dgm:pt modelId="{EB2FD62F-69ED-4BED-BC23-840A811728B1}" cxnId="{221C9A73-11C2-48AE-9F0D-1B0BCACF4F38}" type="sibTrans">
      <dgm:prSet/>
      <dgm:spPr/>
      <dgm:t>
        <a:bodyPr/>
        <a:lstStyle/>
        <a:p>
          <a:endParaRPr lang="zh-CN" altLang="en-US"/>
        </a:p>
      </dgm:t>
    </dgm:pt>
    <dgm:pt modelId="{CF3AE1A6-91F4-4F45-8E82-BC8D6078E202}">
      <dgm:prSet phldrT="[文本]" custT="1"/>
      <dgm:spPr/>
      <dgm:t>
        <a:bodyPr/>
        <a:lstStyle/>
        <a:p>
          <a:r>
            <a:rPr lang="zh-CN" altLang="en-US" sz="2800" dirty="0"/>
            <a:t>成都</a:t>
          </a:r>
          <a:endParaRPr lang="zh-CN" altLang="en-US" sz="3600" dirty="0"/>
        </a:p>
      </dgm:t>
    </dgm:pt>
    <dgm:pt modelId="{AFDD706D-9691-4C92-A183-94539D0DCA8B}" cxnId="{9C3A4385-FAF7-4B7E-A084-C8E680523E6A}" type="parTrans">
      <dgm:prSet/>
      <dgm:spPr/>
      <dgm:t>
        <a:bodyPr/>
        <a:lstStyle/>
        <a:p>
          <a:endParaRPr lang="zh-CN" altLang="en-US"/>
        </a:p>
      </dgm:t>
    </dgm:pt>
    <dgm:pt modelId="{6329AF80-1B9C-4CAB-B27F-55AA131C39C7}" cxnId="{9C3A4385-FAF7-4B7E-A084-C8E680523E6A}" type="sibTrans">
      <dgm:prSet/>
      <dgm:spPr/>
      <dgm:t>
        <a:bodyPr/>
        <a:lstStyle/>
        <a:p>
          <a:endParaRPr lang="zh-CN" altLang="en-US"/>
        </a:p>
      </dgm:t>
    </dgm:pt>
    <dgm:pt modelId="{D5B439FB-DF25-41EA-A035-DA1E34FA1975}">
      <dgm:prSet phldrT="[文本]"/>
      <dgm:spPr/>
      <dgm:t>
        <a:bodyPr/>
        <a:lstStyle/>
        <a:p>
          <a:r>
            <a:rPr lang="en-US" altLang="zh-CN" dirty="0"/>
            <a:t>67</a:t>
          </a:r>
          <a:r>
            <a:rPr lang="zh-CN" altLang="en-US" dirty="0"/>
            <a:t>万</a:t>
          </a:r>
        </a:p>
      </dgm:t>
    </dgm:pt>
    <dgm:pt modelId="{46987E47-A5F7-47A9-AE41-1483DB6CBF89}" cxnId="{94A7E5CE-5914-4A32-8274-8349ECEE40A8}" type="parTrans">
      <dgm:prSet/>
      <dgm:spPr/>
      <dgm:t>
        <a:bodyPr/>
        <a:lstStyle/>
        <a:p>
          <a:endParaRPr lang="zh-CN" altLang="en-US"/>
        </a:p>
      </dgm:t>
    </dgm:pt>
    <dgm:pt modelId="{6F002979-0520-4339-8D42-3447E6ABD09E}" cxnId="{94A7E5CE-5914-4A32-8274-8349ECEE40A8}" type="sibTrans">
      <dgm:prSet/>
      <dgm:spPr/>
      <dgm:t>
        <a:bodyPr/>
        <a:lstStyle/>
        <a:p>
          <a:endParaRPr lang="zh-CN" altLang="en-US"/>
        </a:p>
      </dgm:t>
    </dgm:pt>
    <dgm:pt modelId="{67227D6A-64C1-4DAB-A3D0-1178014BB874}">
      <dgm:prSet phldrT="[文本]"/>
      <dgm:spPr>
        <a:solidFill>
          <a:schemeClr val="accent1">
            <a:lumMod val="60000"/>
            <a:lumOff val="40000"/>
          </a:schemeClr>
        </a:solidFill>
      </dgm:spPr>
      <dgm:t>
        <a:bodyPr/>
        <a:lstStyle/>
        <a:p>
          <a:r>
            <a:rPr lang="zh-CN" altLang="en-US" dirty="0"/>
            <a:t>√</a:t>
          </a:r>
        </a:p>
      </dgm:t>
    </dgm:pt>
    <dgm:pt modelId="{A75A35BA-612E-4785-A940-58A72F2540D3}" cxnId="{6EA1D76D-CFB9-4739-AF4C-327346073D95}" type="parTrans">
      <dgm:prSet/>
      <dgm:spPr/>
      <dgm:t>
        <a:bodyPr/>
        <a:lstStyle/>
        <a:p>
          <a:endParaRPr lang="zh-CN" altLang="en-US"/>
        </a:p>
      </dgm:t>
    </dgm:pt>
    <dgm:pt modelId="{90F72B07-AF89-4B49-B9A9-573908FDEC6C}" cxnId="{6EA1D76D-CFB9-4739-AF4C-327346073D95}" type="sibTrans">
      <dgm:prSet/>
      <dgm:spPr/>
      <dgm:t>
        <a:bodyPr/>
        <a:lstStyle/>
        <a:p>
          <a:endParaRPr lang="zh-CN" altLang="en-US"/>
        </a:p>
      </dgm:t>
    </dgm:pt>
    <dgm:pt modelId="{9805070A-FF95-4DF2-90F1-1BACE7A67743}">
      <dgm:prSet phldrT="[文本]"/>
      <dgm:spPr/>
      <dgm:t>
        <a:bodyPr/>
        <a:lstStyle/>
        <a:p>
          <a:r>
            <a:rPr lang="en-US" altLang="zh-CN" dirty="0"/>
            <a:t>-</a:t>
          </a:r>
          <a:endParaRPr lang="zh-CN" altLang="en-US" dirty="0"/>
        </a:p>
      </dgm:t>
    </dgm:pt>
    <dgm:pt modelId="{6E290774-21CE-44D7-A00A-F8B603D583DB}" cxnId="{83C4CAE5-AFFF-42F3-8DBF-642F4021073E}" type="parTrans">
      <dgm:prSet/>
      <dgm:spPr/>
      <dgm:t>
        <a:bodyPr/>
        <a:lstStyle/>
        <a:p>
          <a:endParaRPr lang="zh-CN" altLang="en-US"/>
        </a:p>
      </dgm:t>
    </dgm:pt>
    <dgm:pt modelId="{22D72465-FFC8-4DFC-B7B9-66B058DFDF8B}" cxnId="{83C4CAE5-AFFF-42F3-8DBF-642F4021073E}" type="sibTrans">
      <dgm:prSet/>
      <dgm:spPr/>
      <dgm:t>
        <a:bodyPr/>
        <a:lstStyle/>
        <a:p>
          <a:endParaRPr lang="zh-CN" altLang="en-US"/>
        </a:p>
      </dgm:t>
    </dgm:pt>
    <dgm:pt modelId="{D1CA06EC-C233-401D-9743-6E45FC380443}">
      <dgm:prSet phldrT="[文本]"/>
      <dgm:spPr>
        <a:solidFill>
          <a:schemeClr val="accent1">
            <a:lumMod val="60000"/>
            <a:lumOff val="40000"/>
          </a:schemeClr>
        </a:solidFill>
      </dgm:spPr>
      <dgm:t>
        <a:bodyPr/>
        <a:lstStyle/>
        <a:p>
          <a:r>
            <a:rPr lang="en-US" altLang="zh-CN" dirty="0"/>
            <a:t>-</a:t>
          </a:r>
          <a:endParaRPr lang="zh-CN" altLang="en-US" dirty="0"/>
        </a:p>
      </dgm:t>
    </dgm:pt>
    <dgm:pt modelId="{CD963112-CABD-484E-89CC-EC260ABB4B6F}" cxnId="{62498123-8DD6-4A98-845C-F07E5D0A4666}" type="parTrans">
      <dgm:prSet/>
      <dgm:spPr/>
      <dgm:t>
        <a:bodyPr/>
        <a:lstStyle/>
        <a:p>
          <a:endParaRPr lang="zh-CN" altLang="en-US"/>
        </a:p>
      </dgm:t>
    </dgm:pt>
    <dgm:pt modelId="{2B014BDB-CD36-4B67-AB6E-AC794F0EA9B6}" cxnId="{62498123-8DD6-4A98-845C-F07E5D0A4666}" type="sibTrans">
      <dgm:prSet/>
      <dgm:spPr/>
      <dgm:t>
        <a:bodyPr/>
        <a:lstStyle/>
        <a:p>
          <a:endParaRPr lang="zh-CN" altLang="en-US"/>
        </a:p>
      </dgm:t>
    </dgm:pt>
    <dgm:pt modelId="{7B7AEE58-AB3B-4948-8853-5B0F4D9FB140}">
      <dgm:prSet phldrT="[文本]"/>
      <dgm:spPr/>
      <dgm:t>
        <a:bodyPr/>
        <a:lstStyle/>
        <a:p>
          <a:r>
            <a:rPr lang="en-US" altLang="zh-CN" dirty="0"/>
            <a:t>-</a:t>
          </a:r>
          <a:endParaRPr lang="zh-CN" altLang="en-US" dirty="0"/>
        </a:p>
      </dgm:t>
    </dgm:pt>
    <dgm:pt modelId="{85F0DB1C-36F7-48B3-AF07-8696AFF44A30}" cxnId="{55B54B2F-C971-479E-B667-65355EEB85EA}" type="parTrans">
      <dgm:prSet/>
      <dgm:spPr/>
      <dgm:t>
        <a:bodyPr/>
        <a:lstStyle/>
        <a:p>
          <a:endParaRPr lang="zh-CN" altLang="en-US"/>
        </a:p>
      </dgm:t>
    </dgm:pt>
    <dgm:pt modelId="{44236E33-BB5A-4A79-B46B-0A135D862EC0}" cxnId="{55B54B2F-C971-479E-B667-65355EEB85EA}" type="sibTrans">
      <dgm:prSet/>
      <dgm:spPr/>
      <dgm:t>
        <a:bodyPr/>
        <a:lstStyle/>
        <a:p>
          <a:endParaRPr lang="zh-CN" altLang="en-US"/>
        </a:p>
      </dgm:t>
    </dgm:pt>
    <dgm:pt modelId="{31E00FEB-6DB4-4707-A62F-6078B6CFF897}">
      <dgm:prSet phldrT="[文本]"/>
      <dgm:spPr>
        <a:solidFill>
          <a:schemeClr val="accent1">
            <a:lumMod val="60000"/>
            <a:lumOff val="40000"/>
          </a:schemeClr>
        </a:solidFill>
      </dgm:spPr>
      <dgm:t>
        <a:bodyPr/>
        <a:lstStyle/>
        <a:p>
          <a:r>
            <a:rPr lang="en-US" altLang="zh-CN" dirty="0"/>
            <a:t>-</a:t>
          </a:r>
          <a:endParaRPr lang="zh-CN" altLang="en-US" dirty="0"/>
        </a:p>
      </dgm:t>
    </dgm:pt>
    <dgm:pt modelId="{27B35C6F-A991-4F26-8F47-30BBF4AA346F}" cxnId="{6725354E-76A2-46DD-9199-D3FBA7632FC9}" type="parTrans">
      <dgm:prSet/>
      <dgm:spPr/>
      <dgm:t>
        <a:bodyPr/>
        <a:lstStyle/>
        <a:p>
          <a:endParaRPr lang="zh-CN" altLang="en-US"/>
        </a:p>
      </dgm:t>
    </dgm:pt>
    <dgm:pt modelId="{DF338B82-C2B0-46A3-B3F1-0718182464CA}" cxnId="{6725354E-76A2-46DD-9199-D3FBA7632FC9}" type="sibTrans">
      <dgm:prSet/>
      <dgm:spPr/>
      <dgm:t>
        <a:bodyPr/>
        <a:lstStyle/>
        <a:p>
          <a:endParaRPr lang="zh-CN" altLang="en-US"/>
        </a:p>
      </dgm:t>
    </dgm:pt>
    <dgm:pt modelId="{779E5432-03E5-411B-ADCE-1E0E0811C095}">
      <dgm:prSet phldrT="[文本]"/>
      <dgm:spPr/>
      <dgm:t>
        <a:bodyPr/>
        <a:lstStyle/>
        <a:p>
          <a:r>
            <a:rPr lang="en-US" altLang="zh-CN" dirty="0"/>
            <a:t>120</a:t>
          </a:r>
          <a:r>
            <a:rPr lang="zh-CN" altLang="en-US" dirty="0"/>
            <a:t>万</a:t>
          </a:r>
        </a:p>
      </dgm:t>
    </dgm:pt>
    <dgm:pt modelId="{33E39B30-1552-450B-877C-A4265EE9C65B}" cxnId="{C2EC0F09-713A-471B-AA9D-B17F6080E87F}" type="parTrans">
      <dgm:prSet/>
      <dgm:spPr/>
      <dgm:t>
        <a:bodyPr/>
        <a:lstStyle/>
        <a:p>
          <a:endParaRPr lang="zh-CN" altLang="en-US"/>
        </a:p>
      </dgm:t>
    </dgm:pt>
    <dgm:pt modelId="{DAC6D343-3C60-4B64-8722-B947FBBD3AD0}" cxnId="{C2EC0F09-713A-471B-AA9D-B17F6080E87F}" type="sibTrans">
      <dgm:prSet/>
      <dgm:spPr/>
      <dgm:t>
        <a:bodyPr/>
        <a:lstStyle/>
        <a:p>
          <a:endParaRPr lang="zh-CN" altLang="en-US"/>
        </a:p>
      </dgm:t>
    </dgm:pt>
    <dgm:pt modelId="{F1F2DC76-283A-4C1D-806A-EBA17CFE75E7}">
      <dgm:prSet phldrT="[文本]"/>
      <dgm:spPr>
        <a:solidFill>
          <a:schemeClr val="accent1">
            <a:lumMod val="60000"/>
            <a:lumOff val="40000"/>
          </a:schemeClr>
        </a:solidFill>
      </dgm:spPr>
      <dgm:t>
        <a:bodyPr/>
        <a:lstStyle/>
        <a:p>
          <a:r>
            <a:rPr lang="zh-CN" altLang="en-US"/>
            <a:t>√</a:t>
          </a:r>
          <a:endParaRPr lang="zh-CN" altLang="en-US" dirty="0"/>
        </a:p>
      </dgm:t>
    </dgm:pt>
    <dgm:pt modelId="{FF749E66-3D6F-4EEF-B2A1-2B9EDCFFA400}" cxnId="{87F93F67-AA8F-485D-B750-50DF7BD8E85F}" type="parTrans">
      <dgm:prSet/>
      <dgm:spPr/>
      <dgm:t>
        <a:bodyPr/>
        <a:lstStyle/>
        <a:p>
          <a:endParaRPr lang="zh-CN" altLang="en-US"/>
        </a:p>
      </dgm:t>
    </dgm:pt>
    <dgm:pt modelId="{1CA15485-4BEF-4080-A1E4-5491A9F0D7C8}" cxnId="{87F93F67-AA8F-485D-B750-50DF7BD8E85F}" type="sibTrans">
      <dgm:prSet/>
      <dgm:spPr/>
      <dgm:t>
        <a:bodyPr/>
        <a:lstStyle/>
        <a:p>
          <a:endParaRPr lang="zh-CN" altLang="en-US"/>
        </a:p>
      </dgm:t>
    </dgm:pt>
    <dgm:pt modelId="{80501BE9-A1BF-4731-B342-540E559EFAEB}">
      <dgm:prSet phldrT="[文本]"/>
      <dgm:spPr/>
      <dgm:t>
        <a:bodyPr/>
        <a:lstStyle/>
        <a:p>
          <a:r>
            <a:rPr lang="zh-CN" altLang="en-US"/>
            <a:t>√</a:t>
          </a:r>
          <a:endParaRPr lang="zh-CN" altLang="en-US" dirty="0"/>
        </a:p>
      </dgm:t>
    </dgm:pt>
    <dgm:pt modelId="{D0249A34-3EBB-4629-A409-BE6F698E52A1}" cxnId="{1DFDE0A8-CD6F-4049-97F9-F91982B59E78}" type="parTrans">
      <dgm:prSet/>
      <dgm:spPr/>
      <dgm:t>
        <a:bodyPr/>
        <a:lstStyle/>
        <a:p>
          <a:endParaRPr lang="zh-CN" altLang="en-US"/>
        </a:p>
      </dgm:t>
    </dgm:pt>
    <dgm:pt modelId="{5F894B4C-738C-40DF-AF09-7B0105F17B64}" cxnId="{1DFDE0A8-CD6F-4049-97F9-F91982B59E78}" type="sibTrans">
      <dgm:prSet/>
      <dgm:spPr/>
      <dgm:t>
        <a:bodyPr/>
        <a:lstStyle/>
        <a:p>
          <a:endParaRPr lang="zh-CN" altLang="en-US"/>
        </a:p>
      </dgm:t>
    </dgm:pt>
    <dgm:pt modelId="{255291CC-8710-4081-B04E-BB1247AFD9E2}">
      <dgm:prSet phldrT="[文本]"/>
      <dgm:spPr>
        <a:solidFill>
          <a:schemeClr val="accent1">
            <a:lumMod val="60000"/>
            <a:lumOff val="40000"/>
          </a:schemeClr>
        </a:solidFill>
      </dgm:spPr>
      <dgm:t>
        <a:bodyPr/>
        <a:lstStyle/>
        <a:p>
          <a:r>
            <a:rPr lang="en-US" altLang="zh-CN" dirty="0"/>
            <a:t>-</a:t>
          </a:r>
          <a:endParaRPr lang="zh-CN" altLang="en-US" dirty="0"/>
        </a:p>
      </dgm:t>
    </dgm:pt>
    <dgm:pt modelId="{3BA11188-9ABC-4D19-9449-69C31A931C44}" cxnId="{2CEE97CC-A492-4232-9974-6ECEDEDC92C0}" type="parTrans">
      <dgm:prSet/>
      <dgm:spPr/>
      <dgm:t>
        <a:bodyPr/>
        <a:lstStyle/>
        <a:p>
          <a:endParaRPr lang="zh-CN" altLang="en-US"/>
        </a:p>
      </dgm:t>
    </dgm:pt>
    <dgm:pt modelId="{93D3765C-65D8-4F4A-BA54-D69DE795E992}" cxnId="{2CEE97CC-A492-4232-9974-6ECEDEDC92C0}" type="sibTrans">
      <dgm:prSet/>
      <dgm:spPr/>
      <dgm:t>
        <a:bodyPr/>
        <a:lstStyle/>
        <a:p>
          <a:endParaRPr lang="zh-CN" altLang="en-US"/>
        </a:p>
      </dgm:t>
    </dgm:pt>
    <dgm:pt modelId="{CFC35EF9-0481-445C-8575-8AF79915450B}">
      <dgm:prSet phldrT="[文本]"/>
      <dgm:spPr/>
      <dgm:t>
        <a:bodyPr/>
        <a:lstStyle/>
        <a:p>
          <a:r>
            <a:rPr lang="en-US" altLang="zh-CN" dirty="0"/>
            <a:t>-</a:t>
          </a:r>
          <a:endParaRPr lang="zh-CN" altLang="en-US" dirty="0"/>
        </a:p>
      </dgm:t>
    </dgm:pt>
    <dgm:pt modelId="{25F4A032-9350-4CED-8736-ED8BD9D04489}" cxnId="{103CC7A3-669C-494B-8C79-D9544C040CFD}" type="parTrans">
      <dgm:prSet/>
      <dgm:spPr/>
      <dgm:t>
        <a:bodyPr/>
        <a:lstStyle/>
        <a:p>
          <a:endParaRPr lang="zh-CN" altLang="en-US"/>
        </a:p>
      </dgm:t>
    </dgm:pt>
    <dgm:pt modelId="{B09044DC-F9E8-4F57-88A2-041880ABCB0F}" cxnId="{103CC7A3-669C-494B-8C79-D9544C040CFD}" type="sibTrans">
      <dgm:prSet/>
      <dgm:spPr/>
      <dgm:t>
        <a:bodyPr/>
        <a:lstStyle/>
        <a:p>
          <a:endParaRPr lang="zh-CN" altLang="en-US"/>
        </a:p>
      </dgm:t>
    </dgm:pt>
    <dgm:pt modelId="{129B929B-0D3A-45BE-B4B5-25FD94D9311C}">
      <dgm:prSet phldrT="[文本]"/>
      <dgm:spPr>
        <a:solidFill>
          <a:schemeClr val="accent1">
            <a:lumMod val="60000"/>
            <a:lumOff val="40000"/>
          </a:schemeClr>
        </a:solidFill>
      </dgm:spPr>
      <dgm:t>
        <a:bodyPr/>
        <a:lstStyle/>
        <a:p>
          <a:r>
            <a:rPr lang="en-US" altLang="zh-CN" dirty="0"/>
            <a:t>-</a:t>
          </a:r>
          <a:endParaRPr lang="zh-CN" altLang="en-US" dirty="0"/>
        </a:p>
      </dgm:t>
    </dgm:pt>
    <dgm:pt modelId="{0123C7F9-D392-41FA-BF01-9455AD2E9C43}" cxnId="{29A33A60-11BB-4FF1-861A-E6133A9ADC1D}" type="parTrans">
      <dgm:prSet/>
      <dgm:spPr/>
      <dgm:t>
        <a:bodyPr/>
        <a:lstStyle/>
        <a:p>
          <a:endParaRPr lang="zh-CN" altLang="en-US"/>
        </a:p>
      </dgm:t>
    </dgm:pt>
    <dgm:pt modelId="{A717076F-B70A-4DE7-8EBA-D54BF068E6D4}" cxnId="{29A33A60-11BB-4FF1-861A-E6133A9ADC1D}" type="sibTrans">
      <dgm:prSet/>
      <dgm:spPr/>
      <dgm:t>
        <a:bodyPr/>
        <a:lstStyle/>
        <a:p>
          <a:endParaRPr lang="zh-CN" altLang="en-US"/>
        </a:p>
      </dgm:t>
    </dgm:pt>
    <dgm:pt modelId="{01E714AD-4F72-4C93-AE50-3CEF3BF4B2CD}" type="pres">
      <dgm:prSet presAssocID="{830EB6BE-D11C-4DD0-A3DA-4DA6C7FB54DC}" presName="theList" presStyleCnt="0">
        <dgm:presLayoutVars>
          <dgm:dir/>
          <dgm:animLvl val="lvl"/>
          <dgm:resizeHandles val="exact"/>
        </dgm:presLayoutVars>
      </dgm:prSet>
      <dgm:spPr/>
      <dgm:t>
        <a:bodyPr/>
        <a:lstStyle/>
        <a:p>
          <a:endParaRPr lang="zh-CN" altLang="en-US"/>
        </a:p>
      </dgm:t>
    </dgm:pt>
    <dgm:pt modelId="{20FFAB1C-D4F0-47D3-A1DB-31147D2099FA}" type="pres">
      <dgm:prSet presAssocID="{D06440C6-FAB3-4DE5-9CA5-3529022F8001}" presName="compNode" presStyleCnt="0"/>
      <dgm:spPr/>
    </dgm:pt>
    <dgm:pt modelId="{00DD2D10-597E-46E7-AC21-D91AC677F140}" type="pres">
      <dgm:prSet presAssocID="{D06440C6-FAB3-4DE5-9CA5-3529022F8001}" presName="aNode" presStyleLbl="bgShp" presStyleIdx="0" presStyleCnt="5"/>
      <dgm:spPr/>
      <dgm:t>
        <a:bodyPr/>
        <a:lstStyle/>
        <a:p>
          <a:endParaRPr lang="zh-CN" altLang="en-US"/>
        </a:p>
      </dgm:t>
    </dgm:pt>
    <dgm:pt modelId="{0B71449B-2E98-4E2D-BF73-16210E922969}" type="pres">
      <dgm:prSet presAssocID="{D06440C6-FAB3-4DE5-9CA5-3529022F8001}" presName="textNode" presStyleLbl="bgShp" presStyleIdx="0" presStyleCnt="5"/>
      <dgm:spPr/>
      <dgm:t>
        <a:bodyPr/>
        <a:lstStyle/>
        <a:p>
          <a:endParaRPr lang="zh-CN" altLang="en-US"/>
        </a:p>
      </dgm:t>
    </dgm:pt>
    <dgm:pt modelId="{9587DCAA-BE0E-4C22-86BF-0F645E5D37E9}" type="pres">
      <dgm:prSet presAssocID="{D06440C6-FAB3-4DE5-9CA5-3529022F8001}" presName="compChildNode" presStyleCnt="0"/>
      <dgm:spPr/>
    </dgm:pt>
    <dgm:pt modelId="{8496EACD-6E66-4DE0-BBAD-708E6FCA2956}" type="pres">
      <dgm:prSet presAssocID="{D06440C6-FAB3-4DE5-9CA5-3529022F8001}" presName="theInnerList" presStyleCnt="0"/>
      <dgm:spPr/>
    </dgm:pt>
    <dgm:pt modelId="{5DE66ED2-326E-4B2B-AE01-61287AACC863}" type="pres">
      <dgm:prSet presAssocID="{E3075672-F259-4073-93FF-C47892ED8EB9}" presName="childNode" presStyleLbl="node1" presStyleIdx="0" presStyleCnt="30">
        <dgm:presLayoutVars>
          <dgm:bulletEnabled val="1"/>
        </dgm:presLayoutVars>
      </dgm:prSet>
      <dgm:spPr/>
      <dgm:t>
        <a:bodyPr/>
        <a:lstStyle/>
        <a:p>
          <a:endParaRPr lang="zh-CN" altLang="en-US"/>
        </a:p>
      </dgm:t>
    </dgm:pt>
    <dgm:pt modelId="{8D967469-8F16-4636-B70A-AA91D5E45147}" type="pres">
      <dgm:prSet presAssocID="{E3075672-F259-4073-93FF-C47892ED8EB9}" presName="aSpace2" presStyleCnt="0"/>
      <dgm:spPr/>
    </dgm:pt>
    <dgm:pt modelId="{D12A63AC-F7D6-4725-B035-58594352D219}" type="pres">
      <dgm:prSet presAssocID="{26A40C13-307E-433F-89EB-72D131FDAF00}" presName="childNode" presStyleLbl="node1" presStyleIdx="1" presStyleCnt="30">
        <dgm:presLayoutVars>
          <dgm:bulletEnabled val="1"/>
        </dgm:presLayoutVars>
      </dgm:prSet>
      <dgm:spPr/>
      <dgm:t>
        <a:bodyPr/>
        <a:lstStyle/>
        <a:p>
          <a:endParaRPr lang="zh-CN" altLang="en-US"/>
        </a:p>
      </dgm:t>
    </dgm:pt>
    <dgm:pt modelId="{4CAAEF14-452B-46B0-8046-46FCAE681879}" type="pres">
      <dgm:prSet presAssocID="{26A40C13-307E-433F-89EB-72D131FDAF00}" presName="aSpace2" presStyleCnt="0"/>
      <dgm:spPr/>
    </dgm:pt>
    <dgm:pt modelId="{709F6357-6F6B-41F0-9BBA-4D9109B3A51D}" type="pres">
      <dgm:prSet presAssocID="{6CA27611-0D92-4C5A-8DCF-8992D623D347}" presName="childNode" presStyleLbl="node1" presStyleIdx="2" presStyleCnt="30">
        <dgm:presLayoutVars>
          <dgm:bulletEnabled val="1"/>
        </dgm:presLayoutVars>
      </dgm:prSet>
      <dgm:spPr/>
      <dgm:t>
        <a:bodyPr/>
        <a:lstStyle/>
        <a:p>
          <a:endParaRPr lang="zh-CN" altLang="en-US"/>
        </a:p>
      </dgm:t>
    </dgm:pt>
    <dgm:pt modelId="{FB6684FE-2E00-4DC6-B319-9CBED2970EE3}" type="pres">
      <dgm:prSet presAssocID="{6CA27611-0D92-4C5A-8DCF-8992D623D347}" presName="aSpace2" presStyleCnt="0"/>
      <dgm:spPr/>
    </dgm:pt>
    <dgm:pt modelId="{681A9304-D36A-48C0-B249-590BC0C67A2E}" type="pres">
      <dgm:prSet presAssocID="{330F8B2D-7D06-4259-B671-390E1B93B9D2}" presName="childNode" presStyleLbl="node1" presStyleIdx="3" presStyleCnt="30">
        <dgm:presLayoutVars>
          <dgm:bulletEnabled val="1"/>
        </dgm:presLayoutVars>
      </dgm:prSet>
      <dgm:spPr/>
      <dgm:t>
        <a:bodyPr/>
        <a:lstStyle/>
        <a:p>
          <a:endParaRPr lang="zh-CN" altLang="en-US"/>
        </a:p>
      </dgm:t>
    </dgm:pt>
    <dgm:pt modelId="{05E31FAC-CA62-474A-B5B8-40FC822028DC}" type="pres">
      <dgm:prSet presAssocID="{330F8B2D-7D06-4259-B671-390E1B93B9D2}" presName="aSpace2" presStyleCnt="0"/>
      <dgm:spPr/>
    </dgm:pt>
    <dgm:pt modelId="{89D62A7C-FABB-43CD-BB0A-1B4316D36F75}" type="pres">
      <dgm:prSet presAssocID="{707C3AF1-418A-4CBF-9BB0-D9F423EDE00F}" presName="childNode" presStyleLbl="node1" presStyleIdx="4" presStyleCnt="30">
        <dgm:presLayoutVars>
          <dgm:bulletEnabled val="1"/>
        </dgm:presLayoutVars>
      </dgm:prSet>
      <dgm:spPr/>
      <dgm:t>
        <a:bodyPr/>
        <a:lstStyle/>
        <a:p>
          <a:endParaRPr lang="zh-CN" altLang="en-US"/>
        </a:p>
      </dgm:t>
    </dgm:pt>
    <dgm:pt modelId="{8629D4B2-A322-4C7F-B94B-068350CFC60D}" type="pres">
      <dgm:prSet presAssocID="{707C3AF1-418A-4CBF-9BB0-D9F423EDE00F}" presName="aSpace2" presStyleCnt="0"/>
      <dgm:spPr/>
    </dgm:pt>
    <dgm:pt modelId="{E39BDC4F-6449-4C78-B10A-54B9B4CCD8C7}" type="pres">
      <dgm:prSet presAssocID="{65A36397-CFAB-4D4F-8E0C-7CF1F7BBE48F}" presName="childNode" presStyleLbl="node1" presStyleIdx="5" presStyleCnt="30">
        <dgm:presLayoutVars>
          <dgm:bulletEnabled val="1"/>
        </dgm:presLayoutVars>
      </dgm:prSet>
      <dgm:spPr/>
      <dgm:t>
        <a:bodyPr/>
        <a:lstStyle/>
        <a:p>
          <a:endParaRPr lang="zh-CN" altLang="en-US"/>
        </a:p>
      </dgm:t>
    </dgm:pt>
    <dgm:pt modelId="{54C1EC97-0ECD-4B8B-BB83-810FB6396FE2}" type="pres">
      <dgm:prSet presAssocID="{D06440C6-FAB3-4DE5-9CA5-3529022F8001}" presName="aSpace" presStyleCnt="0"/>
      <dgm:spPr/>
    </dgm:pt>
    <dgm:pt modelId="{898A3F13-BC09-4B3D-8607-27E1E2247E51}" type="pres">
      <dgm:prSet presAssocID="{E58D231E-18F6-4BFD-8B53-EEEDACCEDC95}" presName="compNode" presStyleCnt="0"/>
      <dgm:spPr/>
    </dgm:pt>
    <dgm:pt modelId="{F766F93F-3F50-426B-8528-F912FE4FC536}" type="pres">
      <dgm:prSet presAssocID="{E58D231E-18F6-4BFD-8B53-EEEDACCEDC95}" presName="aNode" presStyleLbl="bgShp" presStyleIdx="1" presStyleCnt="5"/>
      <dgm:spPr/>
      <dgm:t>
        <a:bodyPr/>
        <a:lstStyle/>
        <a:p>
          <a:endParaRPr lang="zh-CN" altLang="en-US"/>
        </a:p>
      </dgm:t>
    </dgm:pt>
    <dgm:pt modelId="{73F47FB0-85BD-4EC7-9B69-FA7AB3838EB9}" type="pres">
      <dgm:prSet presAssocID="{E58D231E-18F6-4BFD-8B53-EEEDACCEDC95}" presName="textNode" presStyleLbl="bgShp" presStyleIdx="1" presStyleCnt="5"/>
      <dgm:spPr/>
      <dgm:t>
        <a:bodyPr/>
        <a:lstStyle/>
        <a:p>
          <a:endParaRPr lang="zh-CN" altLang="en-US"/>
        </a:p>
      </dgm:t>
    </dgm:pt>
    <dgm:pt modelId="{8612A93B-BED0-476E-86AF-639D3F457BE5}" type="pres">
      <dgm:prSet presAssocID="{E58D231E-18F6-4BFD-8B53-EEEDACCEDC95}" presName="compChildNode" presStyleCnt="0"/>
      <dgm:spPr/>
    </dgm:pt>
    <dgm:pt modelId="{6DB60E51-E2EA-4800-BAC0-6708E144A5C5}" type="pres">
      <dgm:prSet presAssocID="{E58D231E-18F6-4BFD-8B53-EEEDACCEDC95}" presName="theInnerList" presStyleCnt="0"/>
      <dgm:spPr/>
    </dgm:pt>
    <dgm:pt modelId="{18D8CDAC-91A8-4E97-9D06-E6A57077DA1F}" type="pres">
      <dgm:prSet presAssocID="{4AB1C7C7-0605-4F79-BD4B-DF2C7C031468}" presName="childNode" presStyleLbl="node1" presStyleIdx="6" presStyleCnt="30">
        <dgm:presLayoutVars>
          <dgm:bulletEnabled val="1"/>
        </dgm:presLayoutVars>
      </dgm:prSet>
      <dgm:spPr/>
      <dgm:t>
        <a:bodyPr/>
        <a:lstStyle/>
        <a:p>
          <a:endParaRPr lang="zh-CN" altLang="en-US"/>
        </a:p>
      </dgm:t>
    </dgm:pt>
    <dgm:pt modelId="{E3AD77A7-AD8F-4B75-B209-8A456DF768D4}" type="pres">
      <dgm:prSet presAssocID="{4AB1C7C7-0605-4F79-BD4B-DF2C7C031468}" presName="aSpace2" presStyleCnt="0"/>
      <dgm:spPr/>
    </dgm:pt>
    <dgm:pt modelId="{7E89652C-8C47-4896-B8F8-194A9B128786}" type="pres">
      <dgm:prSet presAssocID="{E823120F-7192-4984-8C71-C70EC9FE4305}" presName="childNode" presStyleLbl="node1" presStyleIdx="7" presStyleCnt="30">
        <dgm:presLayoutVars>
          <dgm:bulletEnabled val="1"/>
        </dgm:presLayoutVars>
      </dgm:prSet>
      <dgm:spPr/>
      <dgm:t>
        <a:bodyPr/>
        <a:lstStyle/>
        <a:p>
          <a:endParaRPr lang="zh-CN" altLang="en-US"/>
        </a:p>
      </dgm:t>
    </dgm:pt>
    <dgm:pt modelId="{B9FC856D-6DEE-4CAD-A78C-92485B80482B}" type="pres">
      <dgm:prSet presAssocID="{E823120F-7192-4984-8C71-C70EC9FE4305}" presName="aSpace2" presStyleCnt="0"/>
      <dgm:spPr/>
    </dgm:pt>
    <dgm:pt modelId="{E4C550E2-8C08-4F6C-A2E2-E3CDDD7E2F4A}" type="pres">
      <dgm:prSet presAssocID="{E1D6BF23-6B89-48C8-BC62-8E57B62C66B1}" presName="childNode" presStyleLbl="node1" presStyleIdx="8" presStyleCnt="30">
        <dgm:presLayoutVars>
          <dgm:bulletEnabled val="1"/>
        </dgm:presLayoutVars>
      </dgm:prSet>
      <dgm:spPr/>
      <dgm:t>
        <a:bodyPr/>
        <a:lstStyle/>
        <a:p>
          <a:endParaRPr lang="zh-CN" altLang="en-US"/>
        </a:p>
      </dgm:t>
    </dgm:pt>
    <dgm:pt modelId="{8583AB65-D64E-43DB-ADB4-C108154D951A}" type="pres">
      <dgm:prSet presAssocID="{E1D6BF23-6B89-48C8-BC62-8E57B62C66B1}" presName="aSpace2" presStyleCnt="0"/>
      <dgm:spPr/>
    </dgm:pt>
    <dgm:pt modelId="{1E5EF17F-AFEC-4735-9603-5ABE75C40DC4}" type="pres">
      <dgm:prSet presAssocID="{6DDA002D-2D62-40A8-B11D-F31FEDE48CB6}" presName="childNode" presStyleLbl="node1" presStyleIdx="9" presStyleCnt="30">
        <dgm:presLayoutVars>
          <dgm:bulletEnabled val="1"/>
        </dgm:presLayoutVars>
      </dgm:prSet>
      <dgm:spPr/>
      <dgm:t>
        <a:bodyPr/>
        <a:lstStyle/>
        <a:p>
          <a:endParaRPr lang="zh-CN" altLang="en-US"/>
        </a:p>
      </dgm:t>
    </dgm:pt>
    <dgm:pt modelId="{4A7494A8-CEBB-41C1-BCEA-02D99329C2F7}" type="pres">
      <dgm:prSet presAssocID="{6DDA002D-2D62-40A8-B11D-F31FEDE48CB6}" presName="aSpace2" presStyleCnt="0"/>
      <dgm:spPr/>
    </dgm:pt>
    <dgm:pt modelId="{4CAED1B6-E5F1-4A34-8ADE-4C79B6164D0C}" type="pres">
      <dgm:prSet presAssocID="{60CB3F76-04F5-44C3-8F65-EC6D1638B0BC}" presName="childNode" presStyleLbl="node1" presStyleIdx="10" presStyleCnt="30">
        <dgm:presLayoutVars>
          <dgm:bulletEnabled val="1"/>
        </dgm:presLayoutVars>
      </dgm:prSet>
      <dgm:spPr/>
      <dgm:t>
        <a:bodyPr/>
        <a:lstStyle/>
        <a:p>
          <a:endParaRPr lang="zh-CN" altLang="en-US"/>
        </a:p>
      </dgm:t>
    </dgm:pt>
    <dgm:pt modelId="{162808F2-8871-40E0-B910-B24E58917820}" type="pres">
      <dgm:prSet presAssocID="{60CB3F76-04F5-44C3-8F65-EC6D1638B0BC}" presName="aSpace2" presStyleCnt="0"/>
      <dgm:spPr/>
    </dgm:pt>
    <dgm:pt modelId="{B896D286-C6A9-4797-86FD-61E9E48A3AC4}" type="pres">
      <dgm:prSet presAssocID="{93F0D4C5-0BCC-480A-AB02-0C02436067C8}" presName="childNode" presStyleLbl="node1" presStyleIdx="11" presStyleCnt="30">
        <dgm:presLayoutVars>
          <dgm:bulletEnabled val="1"/>
        </dgm:presLayoutVars>
      </dgm:prSet>
      <dgm:spPr/>
      <dgm:t>
        <a:bodyPr/>
        <a:lstStyle/>
        <a:p>
          <a:endParaRPr lang="zh-CN" altLang="en-US"/>
        </a:p>
      </dgm:t>
    </dgm:pt>
    <dgm:pt modelId="{D7BE563E-D6AD-418B-877D-521657959FF1}" type="pres">
      <dgm:prSet presAssocID="{E58D231E-18F6-4BFD-8B53-EEEDACCEDC95}" presName="aSpace" presStyleCnt="0"/>
      <dgm:spPr/>
    </dgm:pt>
    <dgm:pt modelId="{9613A3E4-5256-4567-A7A2-ED27D838FA78}" type="pres">
      <dgm:prSet presAssocID="{EC88E289-9039-447C-96EF-7C6151EC4A4C}" presName="compNode" presStyleCnt="0"/>
      <dgm:spPr/>
    </dgm:pt>
    <dgm:pt modelId="{DD3F1823-2008-4126-87B4-FBBC6608DAB1}" type="pres">
      <dgm:prSet presAssocID="{EC88E289-9039-447C-96EF-7C6151EC4A4C}" presName="aNode" presStyleLbl="bgShp" presStyleIdx="2" presStyleCnt="5"/>
      <dgm:spPr/>
      <dgm:t>
        <a:bodyPr/>
        <a:lstStyle/>
        <a:p>
          <a:endParaRPr lang="zh-CN" altLang="en-US"/>
        </a:p>
      </dgm:t>
    </dgm:pt>
    <dgm:pt modelId="{B1E89CBC-EA4E-4A9C-BCBA-A7BEB8B819BB}" type="pres">
      <dgm:prSet presAssocID="{EC88E289-9039-447C-96EF-7C6151EC4A4C}" presName="textNode" presStyleLbl="bgShp" presStyleIdx="2" presStyleCnt="5"/>
      <dgm:spPr/>
      <dgm:t>
        <a:bodyPr/>
        <a:lstStyle/>
        <a:p>
          <a:endParaRPr lang="zh-CN" altLang="en-US"/>
        </a:p>
      </dgm:t>
    </dgm:pt>
    <dgm:pt modelId="{1ABE390C-DCEB-4976-BD07-A4F70EE547E9}" type="pres">
      <dgm:prSet presAssocID="{EC88E289-9039-447C-96EF-7C6151EC4A4C}" presName="compChildNode" presStyleCnt="0"/>
      <dgm:spPr/>
    </dgm:pt>
    <dgm:pt modelId="{BE490959-0F61-4660-9291-63C6F17BD15E}" type="pres">
      <dgm:prSet presAssocID="{EC88E289-9039-447C-96EF-7C6151EC4A4C}" presName="theInnerList" presStyleCnt="0"/>
      <dgm:spPr/>
    </dgm:pt>
    <dgm:pt modelId="{640AC439-5803-4D24-A166-23B7D880167E}" type="pres">
      <dgm:prSet presAssocID="{DF7764DB-8C7F-426E-B9D9-647A03D9AA41}" presName="childNode" presStyleLbl="node1" presStyleIdx="12" presStyleCnt="30">
        <dgm:presLayoutVars>
          <dgm:bulletEnabled val="1"/>
        </dgm:presLayoutVars>
      </dgm:prSet>
      <dgm:spPr/>
      <dgm:t>
        <a:bodyPr/>
        <a:lstStyle/>
        <a:p>
          <a:endParaRPr lang="zh-CN" altLang="en-US"/>
        </a:p>
      </dgm:t>
    </dgm:pt>
    <dgm:pt modelId="{9AABD161-BEF2-4815-99C6-D5A9882ACD83}" type="pres">
      <dgm:prSet presAssocID="{DF7764DB-8C7F-426E-B9D9-647A03D9AA41}" presName="aSpace2" presStyleCnt="0"/>
      <dgm:spPr/>
    </dgm:pt>
    <dgm:pt modelId="{CC66B669-049D-4A95-8A40-2D0382DEF92B}" type="pres">
      <dgm:prSet presAssocID="{360317DD-FBCC-46F2-9F0F-EA3336392021}" presName="childNode" presStyleLbl="node1" presStyleIdx="13" presStyleCnt="30">
        <dgm:presLayoutVars>
          <dgm:bulletEnabled val="1"/>
        </dgm:presLayoutVars>
      </dgm:prSet>
      <dgm:spPr/>
      <dgm:t>
        <a:bodyPr/>
        <a:lstStyle/>
        <a:p>
          <a:endParaRPr lang="zh-CN" altLang="en-US"/>
        </a:p>
      </dgm:t>
    </dgm:pt>
    <dgm:pt modelId="{EEE096BA-A1D2-4A80-9899-2EFDFF8401AB}" type="pres">
      <dgm:prSet presAssocID="{360317DD-FBCC-46F2-9F0F-EA3336392021}" presName="aSpace2" presStyleCnt="0"/>
      <dgm:spPr/>
    </dgm:pt>
    <dgm:pt modelId="{4D79155F-21FD-4830-9024-1E01F5F44E98}" type="pres">
      <dgm:prSet presAssocID="{6E47A2FF-87A4-4A73-B0D8-03D7BF29802B}" presName="childNode" presStyleLbl="node1" presStyleIdx="14" presStyleCnt="30">
        <dgm:presLayoutVars>
          <dgm:bulletEnabled val="1"/>
        </dgm:presLayoutVars>
      </dgm:prSet>
      <dgm:spPr/>
      <dgm:t>
        <a:bodyPr/>
        <a:lstStyle/>
        <a:p>
          <a:endParaRPr lang="zh-CN" altLang="en-US"/>
        </a:p>
      </dgm:t>
    </dgm:pt>
    <dgm:pt modelId="{F25E8858-0EF4-42E8-AB49-31C330D4504B}" type="pres">
      <dgm:prSet presAssocID="{6E47A2FF-87A4-4A73-B0D8-03D7BF29802B}" presName="aSpace2" presStyleCnt="0"/>
      <dgm:spPr/>
    </dgm:pt>
    <dgm:pt modelId="{5AAB523A-9FE5-4CB7-81BD-36D45851449A}" type="pres">
      <dgm:prSet presAssocID="{383E36B6-969A-45E8-A9F4-D50533D73F5C}" presName="childNode" presStyleLbl="node1" presStyleIdx="15" presStyleCnt="30">
        <dgm:presLayoutVars>
          <dgm:bulletEnabled val="1"/>
        </dgm:presLayoutVars>
      </dgm:prSet>
      <dgm:spPr/>
      <dgm:t>
        <a:bodyPr/>
        <a:lstStyle/>
        <a:p>
          <a:endParaRPr lang="zh-CN" altLang="en-US"/>
        </a:p>
      </dgm:t>
    </dgm:pt>
    <dgm:pt modelId="{04E81130-8AC2-4948-A0E2-8CEDAF36FB19}" type="pres">
      <dgm:prSet presAssocID="{383E36B6-969A-45E8-A9F4-D50533D73F5C}" presName="aSpace2" presStyleCnt="0"/>
      <dgm:spPr/>
    </dgm:pt>
    <dgm:pt modelId="{A02D9C94-EDC1-45A5-BC3F-6D36B5C028D0}" type="pres">
      <dgm:prSet presAssocID="{F5625E82-3D1D-4B79-8B7F-1D4E89F4C8EE}" presName="childNode" presStyleLbl="node1" presStyleIdx="16" presStyleCnt="30">
        <dgm:presLayoutVars>
          <dgm:bulletEnabled val="1"/>
        </dgm:presLayoutVars>
      </dgm:prSet>
      <dgm:spPr/>
      <dgm:t>
        <a:bodyPr/>
        <a:lstStyle/>
        <a:p>
          <a:endParaRPr lang="zh-CN" altLang="en-US"/>
        </a:p>
      </dgm:t>
    </dgm:pt>
    <dgm:pt modelId="{D8713E42-AA01-4372-9392-7730013DC9E4}" type="pres">
      <dgm:prSet presAssocID="{F5625E82-3D1D-4B79-8B7F-1D4E89F4C8EE}" presName="aSpace2" presStyleCnt="0"/>
      <dgm:spPr/>
    </dgm:pt>
    <dgm:pt modelId="{590966A4-9AE9-460A-BB8D-82414B86E2E5}" type="pres">
      <dgm:prSet presAssocID="{71508704-9613-4D2E-97D0-D03859B95F30}" presName="childNode" presStyleLbl="node1" presStyleIdx="17" presStyleCnt="30">
        <dgm:presLayoutVars>
          <dgm:bulletEnabled val="1"/>
        </dgm:presLayoutVars>
      </dgm:prSet>
      <dgm:spPr/>
      <dgm:t>
        <a:bodyPr/>
        <a:lstStyle/>
        <a:p>
          <a:endParaRPr lang="zh-CN" altLang="en-US"/>
        </a:p>
      </dgm:t>
    </dgm:pt>
    <dgm:pt modelId="{EFFC2BC8-0326-4725-9261-6308615C9E7C}" type="pres">
      <dgm:prSet presAssocID="{EC88E289-9039-447C-96EF-7C6151EC4A4C}" presName="aSpace" presStyleCnt="0"/>
      <dgm:spPr/>
    </dgm:pt>
    <dgm:pt modelId="{2387293C-C0E4-4022-B2F3-036F4B5F0E8E}" type="pres">
      <dgm:prSet presAssocID="{7C7A95A8-4334-46D9-9FE2-EACF0ED6D958}" presName="compNode" presStyleCnt="0"/>
      <dgm:spPr/>
    </dgm:pt>
    <dgm:pt modelId="{7C7723FB-248C-4840-8B79-397C6BC6BC7A}" type="pres">
      <dgm:prSet presAssocID="{7C7A95A8-4334-46D9-9FE2-EACF0ED6D958}" presName="aNode" presStyleLbl="bgShp" presStyleIdx="3" presStyleCnt="5"/>
      <dgm:spPr/>
      <dgm:t>
        <a:bodyPr/>
        <a:lstStyle/>
        <a:p>
          <a:endParaRPr lang="zh-CN" altLang="en-US"/>
        </a:p>
      </dgm:t>
    </dgm:pt>
    <dgm:pt modelId="{CFD08FE3-5B7A-4065-96E5-80EC94F5F674}" type="pres">
      <dgm:prSet presAssocID="{7C7A95A8-4334-46D9-9FE2-EACF0ED6D958}" presName="textNode" presStyleLbl="bgShp" presStyleIdx="3" presStyleCnt="5"/>
      <dgm:spPr/>
      <dgm:t>
        <a:bodyPr/>
        <a:lstStyle/>
        <a:p>
          <a:endParaRPr lang="zh-CN" altLang="en-US"/>
        </a:p>
      </dgm:t>
    </dgm:pt>
    <dgm:pt modelId="{0BDCFD21-090C-4A7D-89E2-B80354E51DA5}" type="pres">
      <dgm:prSet presAssocID="{7C7A95A8-4334-46D9-9FE2-EACF0ED6D958}" presName="compChildNode" presStyleCnt="0"/>
      <dgm:spPr/>
    </dgm:pt>
    <dgm:pt modelId="{2254B02B-9FFE-469F-82B7-10063FABC711}" type="pres">
      <dgm:prSet presAssocID="{7C7A95A8-4334-46D9-9FE2-EACF0ED6D958}" presName="theInnerList" presStyleCnt="0"/>
      <dgm:spPr/>
    </dgm:pt>
    <dgm:pt modelId="{F9E6BF8F-F42C-4933-89A7-50FC49B6B64E}" type="pres">
      <dgm:prSet presAssocID="{D5B439FB-DF25-41EA-A035-DA1E34FA1975}" presName="childNode" presStyleLbl="node1" presStyleIdx="18" presStyleCnt="30">
        <dgm:presLayoutVars>
          <dgm:bulletEnabled val="1"/>
        </dgm:presLayoutVars>
      </dgm:prSet>
      <dgm:spPr/>
      <dgm:t>
        <a:bodyPr/>
        <a:lstStyle/>
        <a:p>
          <a:endParaRPr lang="zh-CN" altLang="en-US"/>
        </a:p>
      </dgm:t>
    </dgm:pt>
    <dgm:pt modelId="{F4B13EC9-9A63-448E-AAB8-7095E8274466}" type="pres">
      <dgm:prSet presAssocID="{D5B439FB-DF25-41EA-A035-DA1E34FA1975}" presName="aSpace2" presStyleCnt="0"/>
      <dgm:spPr/>
    </dgm:pt>
    <dgm:pt modelId="{B7C5ED54-E7F9-4C48-870F-2AA416AC0C7A}" type="pres">
      <dgm:prSet presAssocID="{67227D6A-64C1-4DAB-A3D0-1178014BB874}" presName="childNode" presStyleLbl="node1" presStyleIdx="19" presStyleCnt="30">
        <dgm:presLayoutVars>
          <dgm:bulletEnabled val="1"/>
        </dgm:presLayoutVars>
      </dgm:prSet>
      <dgm:spPr/>
      <dgm:t>
        <a:bodyPr/>
        <a:lstStyle/>
        <a:p>
          <a:endParaRPr lang="zh-CN" altLang="en-US"/>
        </a:p>
      </dgm:t>
    </dgm:pt>
    <dgm:pt modelId="{2E91244B-F410-42F3-9590-B4E6FA575A18}" type="pres">
      <dgm:prSet presAssocID="{67227D6A-64C1-4DAB-A3D0-1178014BB874}" presName="aSpace2" presStyleCnt="0"/>
      <dgm:spPr/>
    </dgm:pt>
    <dgm:pt modelId="{5DCB8054-DC28-4744-8FE9-46AE9047825D}" type="pres">
      <dgm:prSet presAssocID="{9805070A-FF95-4DF2-90F1-1BACE7A67743}" presName="childNode" presStyleLbl="node1" presStyleIdx="20" presStyleCnt="30">
        <dgm:presLayoutVars>
          <dgm:bulletEnabled val="1"/>
        </dgm:presLayoutVars>
      </dgm:prSet>
      <dgm:spPr/>
      <dgm:t>
        <a:bodyPr/>
        <a:lstStyle/>
        <a:p>
          <a:endParaRPr lang="zh-CN" altLang="en-US"/>
        </a:p>
      </dgm:t>
    </dgm:pt>
    <dgm:pt modelId="{F662253A-780C-4308-A963-042961CB49EE}" type="pres">
      <dgm:prSet presAssocID="{9805070A-FF95-4DF2-90F1-1BACE7A67743}" presName="aSpace2" presStyleCnt="0"/>
      <dgm:spPr/>
    </dgm:pt>
    <dgm:pt modelId="{2109B1DF-F9CF-4FE7-BD2D-A89B3DC85094}" type="pres">
      <dgm:prSet presAssocID="{D1CA06EC-C233-401D-9743-6E45FC380443}" presName="childNode" presStyleLbl="node1" presStyleIdx="21" presStyleCnt="30">
        <dgm:presLayoutVars>
          <dgm:bulletEnabled val="1"/>
        </dgm:presLayoutVars>
      </dgm:prSet>
      <dgm:spPr/>
      <dgm:t>
        <a:bodyPr/>
        <a:lstStyle/>
        <a:p>
          <a:endParaRPr lang="zh-CN" altLang="en-US"/>
        </a:p>
      </dgm:t>
    </dgm:pt>
    <dgm:pt modelId="{1896B0EC-AE9C-4FA5-9F8F-DA6A39680519}" type="pres">
      <dgm:prSet presAssocID="{D1CA06EC-C233-401D-9743-6E45FC380443}" presName="aSpace2" presStyleCnt="0"/>
      <dgm:spPr/>
    </dgm:pt>
    <dgm:pt modelId="{F4332C28-CD5D-44F2-8886-26B878BEBADA}" type="pres">
      <dgm:prSet presAssocID="{7B7AEE58-AB3B-4948-8853-5B0F4D9FB140}" presName="childNode" presStyleLbl="node1" presStyleIdx="22" presStyleCnt="30">
        <dgm:presLayoutVars>
          <dgm:bulletEnabled val="1"/>
        </dgm:presLayoutVars>
      </dgm:prSet>
      <dgm:spPr/>
      <dgm:t>
        <a:bodyPr/>
        <a:lstStyle/>
        <a:p>
          <a:endParaRPr lang="zh-CN" altLang="en-US"/>
        </a:p>
      </dgm:t>
    </dgm:pt>
    <dgm:pt modelId="{4A4AD39E-F99D-48A2-9AC7-11126FA86688}" type="pres">
      <dgm:prSet presAssocID="{7B7AEE58-AB3B-4948-8853-5B0F4D9FB140}" presName="aSpace2" presStyleCnt="0"/>
      <dgm:spPr/>
    </dgm:pt>
    <dgm:pt modelId="{B49F793E-F7A6-488E-B32D-6D04556C2107}" type="pres">
      <dgm:prSet presAssocID="{31E00FEB-6DB4-4707-A62F-6078B6CFF897}" presName="childNode" presStyleLbl="node1" presStyleIdx="23" presStyleCnt="30">
        <dgm:presLayoutVars>
          <dgm:bulletEnabled val="1"/>
        </dgm:presLayoutVars>
      </dgm:prSet>
      <dgm:spPr/>
      <dgm:t>
        <a:bodyPr/>
        <a:lstStyle/>
        <a:p>
          <a:endParaRPr lang="zh-CN" altLang="en-US"/>
        </a:p>
      </dgm:t>
    </dgm:pt>
    <dgm:pt modelId="{2B6B3B62-8C96-4636-9E84-6EAA933E8236}" type="pres">
      <dgm:prSet presAssocID="{7C7A95A8-4334-46D9-9FE2-EACF0ED6D958}" presName="aSpace" presStyleCnt="0"/>
      <dgm:spPr/>
    </dgm:pt>
    <dgm:pt modelId="{B8E7671E-E04E-4A66-9369-50699EB8D419}" type="pres">
      <dgm:prSet presAssocID="{CF3AE1A6-91F4-4F45-8E82-BC8D6078E202}" presName="compNode" presStyleCnt="0"/>
      <dgm:spPr/>
    </dgm:pt>
    <dgm:pt modelId="{81666631-B904-4C60-9579-928197DEAAAD}" type="pres">
      <dgm:prSet presAssocID="{CF3AE1A6-91F4-4F45-8E82-BC8D6078E202}" presName="aNode" presStyleLbl="bgShp" presStyleIdx="4" presStyleCnt="5"/>
      <dgm:spPr/>
      <dgm:t>
        <a:bodyPr/>
        <a:lstStyle/>
        <a:p>
          <a:endParaRPr lang="zh-CN" altLang="en-US"/>
        </a:p>
      </dgm:t>
    </dgm:pt>
    <dgm:pt modelId="{86ADF5D7-5A30-4C06-ADA1-28B4491FCD62}" type="pres">
      <dgm:prSet presAssocID="{CF3AE1A6-91F4-4F45-8E82-BC8D6078E202}" presName="textNode" presStyleLbl="bgShp" presStyleIdx="4" presStyleCnt="5"/>
      <dgm:spPr/>
      <dgm:t>
        <a:bodyPr/>
        <a:lstStyle/>
        <a:p>
          <a:endParaRPr lang="zh-CN" altLang="en-US"/>
        </a:p>
      </dgm:t>
    </dgm:pt>
    <dgm:pt modelId="{6703ED9B-0273-4165-B99F-57725002D43B}" type="pres">
      <dgm:prSet presAssocID="{CF3AE1A6-91F4-4F45-8E82-BC8D6078E202}" presName="compChildNode" presStyleCnt="0"/>
      <dgm:spPr/>
    </dgm:pt>
    <dgm:pt modelId="{BE1FC66D-FAD3-40E5-8985-60A35A5894C7}" type="pres">
      <dgm:prSet presAssocID="{CF3AE1A6-91F4-4F45-8E82-BC8D6078E202}" presName="theInnerList" presStyleCnt="0"/>
      <dgm:spPr/>
    </dgm:pt>
    <dgm:pt modelId="{CB677252-E786-42BF-86BD-8608D9658A45}" type="pres">
      <dgm:prSet presAssocID="{779E5432-03E5-411B-ADCE-1E0E0811C095}" presName="childNode" presStyleLbl="node1" presStyleIdx="24" presStyleCnt="30">
        <dgm:presLayoutVars>
          <dgm:bulletEnabled val="1"/>
        </dgm:presLayoutVars>
      </dgm:prSet>
      <dgm:spPr/>
      <dgm:t>
        <a:bodyPr/>
        <a:lstStyle/>
        <a:p>
          <a:endParaRPr lang="zh-CN" altLang="en-US"/>
        </a:p>
      </dgm:t>
    </dgm:pt>
    <dgm:pt modelId="{ED6B42F8-F4EB-458F-803B-300A99418840}" type="pres">
      <dgm:prSet presAssocID="{779E5432-03E5-411B-ADCE-1E0E0811C095}" presName="aSpace2" presStyleCnt="0"/>
      <dgm:spPr/>
    </dgm:pt>
    <dgm:pt modelId="{B18B4986-CFFE-43C6-8C4D-0CDC65CCA662}" type="pres">
      <dgm:prSet presAssocID="{F1F2DC76-283A-4C1D-806A-EBA17CFE75E7}" presName="childNode" presStyleLbl="node1" presStyleIdx="25" presStyleCnt="30">
        <dgm:presLayoutVars>
          <dgm:bulletEnabled val="1"/>
        </dgm:presLayoutVars>
      </dgm:prSet>
      <dgm:spPr/>
      <dgm:t>
        <a:bodyPr/>
        <a:lstStyle/>
        <a:p>
          <a:endParaRPr lang="zh-CN" altLang="en-US"/>
        </a:p>
      </dgm:t>
    </dgm:pt>
    <dgm:pt modelId="{CB215FE0-9F3C-4554-B9B8-DB43942BAD17}" type="pres">
      <dgm:prSet presAssocID="{F1F2DC76-283A-4C1D-806A-EBA17CFE75E7}" presName="aSpace2" presStyleCnt="0"/>
      <dgm:spPr/>
    </dgm:pt>
    <dgm:pt modelId="{EAE89F0C-5863-423C-8C10-FA4E92DAB72D}" type="pres">
      <dgm:prSet presAssocID="{80501BE9-A1BF-4731-B342-540E559EFAEB}" presName="childNode" presStyleLbl="node1" presStyleIdx="26" presStyleCnt="30">
        <dgm:presLayoutVars>
          <dgm:bulletEnabled val="1"/>
        </dgm:presLayoutVars>
      </dgm:prSet>
      <dgm:spPr/>
      <dgm:t>
        <a:bodyPr/>
        <a:lstStyle/>
        <a:p>
          <a:endParaRPr lang="zh-CN" altLang="en-US"/>
        </a:p>
      </dgm:t>
    </dgm:pt>
    <dgm:pt modelId="{46591319-DB4D-4C30-9D6D-B021B2347E87}" type="pres">
      <dgm:prSet presAssocID="{80501BE9-A1BF-4731-B342-540E559EFAEB}" presName="aSpace2" presStyleCnt="0"/>
      <dgm:spPr/>
    </dgm:pt>
    <dgm:pt modelId="{F53C1A48-5A77-408E-A9D4-012B94763D3D}" type="pres">
      <dgm:prSet presAssocID="{255291CC-8710-4081-B04E-BB1247AFD9E2}" presName="childNode" presStyleLbl="node1" presStyleIdx="27" presStyleCnt="30">
        <dgm:presLayoutVars>
          <dgm:bulletEnabled val="1"/>
        </dgm:presLayoutVars>
      </dgm:prSet>
      <dgm:spPr/>
      <dgm:t>
        <a:bodyPr/>
        <a:lstStyle/>
        <a:p>
          <a:endParaRPr lang="zh-CN" altLang="en-US"/>
        </a:p>
      </dgm:t>
    </dgm:pt>
    <dgm:pt modelId="{29631B40-61C4-4126-B017-D9322446DFAC}" type="pres">
      <dgm:prSet presAssocID="{255291CC-8710-4081-B04E-BB1247AFD9E2}" presName="aSpace2" presStyleCnt="0"/>
      <dgm:spPr/>
    </dgm:pt>
    <dgm:pt modelId="{4C28F06F-FD4B-40F7-935B-112C78AE4A3B}" type="pres">
      <dgm:prSet presAssocID="{CFC35EF9-0481-445C-8575-8AF79915450B}" presName="childNode" presStyleLbl="node1" presStyleIdx="28" presStyleCnt="30">
        <dgm:presLayoutVars>
          <dgm:bulletEnabled val="1"/>
        </dgm:presLayoutVars>
      </dgm:prSet>
      <dgm:spPr/>
      <dgm:t>
        <a:bodyPr/>
        <a:lstStyle/>
        <a:p>
          <a:endParaRPr lang="zh-CN" altLang="en-US"/>
        </a:p>
      </dgm:t>
    </dgm:pt>
    <dgm:pt modelId="{28832A2B-7011-4EC1-A027-F9B5CA5EBF9B}" type="pres">
      <dgm:prSet presAssocID="{CFC35EF9-0481-445C-8575-8AF79915450B}" presName="aSpace2" presStyleCnt="0"/>
      <dgm:spPr/>
    </dgm:pt>
    <dgm:pt modelId="{D91DE757-0520-4677-AC4E-029EFCE2A52A}" type="pres">
      <dgm:prSet presAssocID="{129B929B-0D3A-45BE-B4B5-25FD94D9311C}" presName="childNode" presStyleLbl="node1" presStyleIdx="29" presStyleCnt="30">
        <dgm:presLayoutVars>
          <dgm:bulletEnabled val="1"/>
        </dgm:presLayoutVars>
      </dgm:prSet>
      <dgm:spPr/>
      <dgm:t>
        <a:bodyPr/>
        <a:lstStyle/>
        <a:p>
          <a:endParaRPr lang="zh-CN" altLang="en-US"/>
        </a:p>
      </dgm:t>
    </dgm:pt>
  </dgm:ptLst>
  <dgm:cxnLst>
    <dgm:cxn modelId="{3856523B-E329-4007-8345-04321EEEF42A}" type="presOf" srcId="{CF3AE1A6-91F4-4F45-8E82-BC8D6078E202}" destId="{86ADF5D7-5A30-4C06-ADA1-28B4491FCD62}" srcOrd="1" destOrd="0" presId="urn:microsoft.com/office/officeart/2005/8/layout/lProcess2"/>
    <dgm:cxn modelId="{13C6BE31-E8B6-4850-85A2-0B46FA51804E}" type="presOf" srcId="{7B7AEE58-AB3B-4948-8853-5B0F4D9FB140}" destId="{F4332C28-CD5D-44F2-8886-26B878BEBADA}" srcOrd="0" destOrd="0" presId="urn:microsoft.com/office/officeart/2005/8/layout/lProcess2"/>
    <dgm:cxn modelId="{62498123-8DD6-4A98-845C-F07E5D0A4666}" srcId="{7C7A95A8-4334-46D9-9FE2-EACF0ED6D958}" destId="{D1CA06EC-C233-401D-9743-6E45FC380443}" srcOrd="3" destOrd="0" parTransId="{CD963112-CABD-484E-89CC-EC260ABB4B6F}" sibTransId="{2B014BDB-CD36-4B67-AB6E-AC794F0EA9B6}"/>
    <dgm:cxn modelId="{9E50405F-486E-4B59-AC77-D3186063CB76}" srcId="{EC88E289-9039-447C-96EF-7C6151EC4A4C}" destId="{71508704-9613-4D2E-97D0-D03859B95F30}" srcOrd="5" destOrd="0" parTransId="{C6B524D9-E6E7-405E-A617-242FC5AB77FA}" sibTransId="{24AD2072-F024-46F5-A283-000B7644AE4B}"/>
    <dgm:cxn modelId="{6A0550B5-BF3D-4283-9E3C-630B9E965938}" type="presOf" srcId="{71508704-9613-4D2E-97D0-D03859B95F30}" destId="{590966A4-9AE9-460A-BB8D-82414B86E2E5}" srcOrd="0" destOrd="0" presId="urn:microsoft.com/office/officeart/2005/8/layout/lProcess2"/>
    <dgm:cxn modelId="{87F93F67-AA8F-485D-B750-50DF7BD8E85F}" srcId="{CF3AE1A6-91F4-4F45-8E82-BC8D6078E202}" destId="{F1F2DC76-283A-4C1D-806A-EBA17CFE75E7}" srcOrd="1" destOrd="0" parTransId="{FF749E66-3D6F-4EEF-B2A1-2B9EDCFFA400}" sibTransId="{1CA15485-4BEF-4080-A1E4-5491A9F0D7C8}"/>
    <dgm:cxn modelId="{6EA1D76D-CFB9-4739-AF4C-327346073D95}" srcId="{7C7A95A8-4334-46D9-9FE2-EACF0ED6D958}" destId="{67227D6A-64C1-4DAB-A3D0-1178014BB874}" srcOrd="1" destOrd="0" parTransId="{A75A35BA-612E-4785-A940-58A72F2540D3}" sibTransId="{90F72B07-AF89-4B49-B9A9-573908FDEC6C}"/>
    <dgm:cxn modelId="{42502F0D-FF0E-4A28-A609-20E3D79F1B13}" type="presOf" srcId="{E58D231E-18F6-4BFD-8B53-EEEDACCEDC95}" destId="{F766F93F-3F50-426B-8528-F912FE4FC536}" srcOrd="0" destOrd="0" presId="urn:microsoft.com/office/officeart/2005/8/layout/lProcess2"/>
    <dgm:cxn modelId="{931CA4A6-966C-4893-AA37-4D232A6C4C82}" type="presOf" srcId="{4AB1C7C7-0605-4F79-BD4B-DF2C7C031468}" destId="{18D8CDAC-91A8-4E97-9D06-E6A57077DA1F}" srcOrd="0" destOrd="0" presId="urn:microsoft.com/office/officeart/2005/8/layout/lProcess2"/>
    <dgm:cxn modelId="{496FF726-EBC2-4F12-9E01-D462727087BF}" type="presOf" srcId="{26A40C13-307E-433F-89EB-72D131FDAF00}" destId="{D12A63AC-F7D6-4725-B035-58594352D219}" srcOrd="0" destOrd="0" presId="urn:microsoft.com/office/officeart/2005/8/layout/lProcess2"/>
    <dgm:cxn modelId="{764B60A9-C973-4FE4-BDE2-DE74F8F7BB58}" srcId="{EC88E289-9039-447C-96EF-7C6151EC4A4C}" destId="{383E36B6-969A-45E8-A9F4-D50533D73F5C}" srcOrd="3" destOrd="0" parTransId="{5077CA34-22E9-411F-9D29-7117C62CA928}" sibTransId="{3DC16864-923E-40E9-8FE5-28001DEB00CF}"/>
    <dgm:cxn modelId="{1DFDE0A8-CD6F-4049-97F9-F91982B59E78}" srcId="{CF3AE1A6-91F4-4F45-8E82-BC8D6078E202}" destId="{80501BE9-A1BF-4731-B342-540E559EFAEB}" srcOrd="2" destOrd="0" parTransId="{D0249A34-3EBB-4629-A409-BE6F698E52A1}" sibTransId="{5F894B4C-738C-40DF-AF09-7B0105F17B64}"/>
    <dgm:cxn modelId="{55B54B2F-C971-479E-B667-65355EEB85EA}" srcId="{7C7A95A8-4334-46D9-9FE2-EACF0ED6D958}" destId="{7B7AEE58-AB3B-4948-8853-5B0F4D9FB140}" srcOrd="4" destOrd="0" parTransId="{85F0DB1C-36F7-48B3-AF07-8696AFF44A30}" sibTransId="{44236E33-BB5A-4A79-B46B-0A135D862EC0}"/>
    <dgm:cxn modelId="{221C9A73-11C2-48AE-9F0D-1B0BCACF4F38}" srcId="{830EB6BE-D11C-4DD0-A3DA-4DA6C7FB54DC}" destId="{7C7A95A8-4334-46D9-9FE2-EACF0ED6D958}" srcOrd="3" destOrd="0" parTransId="{4947F743-992D-4C88-B86B-CDB03DBDD6B0}" sibTransId="{EB2FD62F-69ED-4BED-BC23-840A811728B1}"/>
    <dgm:cxn modelId="{CE87748F-85F1-47C2-BF8B-F5BEAAFB7AF2}" srcId="{830EB6BE-D11C-4DD0-A3DA-4DA6C7FB54DC}" destId="{D06440C6-FAB3-4DE5-9CA5-3529022F8001}" srcOrd="0" destOrd="0" parTransId="{B6E1F01C-DC27-4550-9139-CA9203960A58}" sibTransId="{7A2A9E59-D2AE-405B-A2AD-E710A41F2CB6}"/>
    <dgm:cxn modelId="{7F6CB51D-F3A5-4349-B3AD-4B6C002CA4C3}" srcId="{E58D231E-18F6-4BFD-8B53-EEEDACCEDC95}" destId="{93F0D4C5-0BCC-480A-AB02-0C02436067C8}" srcOrd="5" destOrd="0" parTransId="{3FE7EDD8-AA95-44BB-B7C6-B5E400EEA3E5}" sibTransId="{58A9555F-0BB6-4995-B88C-6848562B2144}"/>
    <dgm:cxn modelId="{29A33A60-11BB-4FF1-861A-E6133A9ADC1D}" srcId="{CF3AE1A6-91F4-4F45-8E82-BC8D6078E202}" destId="{129B929B-0D3A-45BE-B4B5-25FD94D9311C}" srcOrd="5" destOrd="0" parTransId="{0123C7F9-D392-41FA-BF01-9455AD2E9C43}" sibTransId="{A717076F-B70A-4DE7-8EBA-D54BF068E6D4}"/>
    <dgm:cxn modelId="{E3E30963-AE7C-4C21-BD7C-2156BD442A39}" type="presOf" srcId="{D1CA06EC-C233-401D-9743-6E45FC380443}" destId="{2109B1DF-F9CF-4FE7-BD2D-A89B3DC85094}" srcOrd="0" destOrd="0" presId="urn:microsoft.com/office/officeart/2005/8/layout/lProcess2"/>
    <dgm:cxn modelId="{2CEE97CC-A492-4232-9974-6ECEDEDC92C0}" srcId="{CF3AE1A6-91F4-4F45-8E82-BC8D6078E202}" destId="{255291CC-8710-4081-B04E-BB1247AFD9E2}" srcOrd="3" destOrd="0" parTransId="{3BA11188-9ABC-4D19-9449-69C31A931C44}" sibTransId="{93D3765C-65D8-4F4A-BA54-D69DE795E992}"/>
    <dgm:cxn modelId="{41B1514E-3FA7-4176-8239-CC8C51E5687B}" type="presOf" srcId="{F1F2DC76-283A-4C1D-806A-EBA17CFE75E7}" destId="{B18B4986-CFFE-43C6-8C4D-0CDC65CCA662}" srcOrd="0" destOrd="0" presId="urn:microsoft.com/office/officeart/2005/8/layout/lProcess2"/>
    <dgm:cxn modelId="{CA10FFD6-E530-4C88-BCFE-2756F1DB23E0}" srcId="{D06440C6-FAB3-4DE5-9CA5-3529022F8001}" destId="{E3075672-F259-4073-93FF-C47892ED8EB9}" srcOrd="0" destOrd="0" parTransId="{26E86C35-E682-4BF3-B001-7BCB8F002852}" sibTransId="{109850DA-C423-4D6E-94DE-BD45C8EF7FC2}"/>
    <dgm:cxn modelId="{54C9DB88-9C33-429B-AD52-8EB7AB535566}" srcId="{E58D231E-18F6-4BFD-8B53-EEEDACCEDC95}" destId="{6DDA002D-2D62-40A8-B11D-F31FEDE48CB6}" srcOrd="3" destOrd="0" parTransId="{41A95ED7-D05E-4276-9E17-A3CC0225C651}" sibTransId="{E95AC20D-264E-46C7-A04F-AF418130A960}"/>
    <dgm:cxn modelId="{29AB6974-D5D4-4FB0-AB8F-76F479FBB1C2}" type="presOf" srcId="{830EB6BE-D11C-4DD0-A3DA-4DA6C7FB54DC}" destId="{01E714AD-4F72-4C93-AE50-3CEF3BF4B2CD}" srcOrd="0" destOrd="0" presId="urn:microsoft.com/office/officeart/2005/8/layout/lProcess2"/>
    <dgm:cxn modelId="{EF53BA8B-4F11-4F17-9B64-8F61AE9D728F}" type="presOf" srcId="{DF7764DB-8C7F-426E-B9D9-647A03D9AA41}" destId="{640AC439-5803-4D24-A166-23B7D880167E}" srcOrd="0" destOrd="0" presId="urn:microsoft.com/office/officeart/2005/8/layout/lProcess2"/>
    <dgm:cxn modelId="{180D4FA9-2D47-4BC2-AAD9-485E7D36CC1E}" type="presOf" srcId="{9805070A-FF95-4DF2-90F1-1BACE7A67743}" destId="{5DCB8054-DC28-4744-8FE9-46AE9047825D}" srcOrd="0" destOrd="0" presId="urn:microsoft.com/office/officeart/2005/8/layout/lProcess2"/>
    <dgm:cxn modelId="{23458DA2-77FB-4096-ABDA-8CC31BEAE34D}" srcId="{D06440C6-FAB3-4DE5-9CA5-3529022F8001}" destId="{707C3AF1-418A-4CBF-9BB0-D9F423EDE00F}" srcOrd="4" destOrd="0" parTransId="{D72BF996-EBD7-4AA4-9BAD-0F63B53B96D0}" sibTransId="{8E6F5D5B-84D7-46DB-858A-66CB13AD9F71}"/>
    <dgm:cxn modelId="{1377A4F5-6169-43A1-9444-8B670071C4EE}" type="presOf" srcId="{D06440C6-FAB3-4DE5-9CA5-3529022F8001}" destId="{0B71449B-2E98-4E2D-BF73-16210E922969}" srcOrd="1" destOrd="0" presId="urn:microsoft.com/office/officeart/2005/8/layout/lProcess2"/>
    <dgm:cxn modelId="{8FFF437D-2D80-4D5E-9B33-0FBAC0A08E90}" srcId="{D06440C6-FAB3-4DE5-9CA5-3529022F8001}" destId="{330F8B2D-7D06-4259-B671-390E1B93B9D2}" srcOrd="3" destOrd="0" parTransId="{854BF542-03DD-4526-8FC7-BC8FE382C86C}" sibTransId="{BEFA713B-FCFB-4CBC-A054-9AF5D1E5C887}"/>
    <dgm:cxn modelId="{B87A7D11-437A-430A-B60A-EB194231D679}" type="presOf" srcId="{6E47A2FF-87A4-4A73-B0D8-03D7BF29802B}" destId="{4D79155F-21FD-4830-9024-1E01F5F44E98}" srcOrd="0" destOrd="0" presId="urn:microsoft.com/office/officeart/2005/8/layout/lProcess2"/>
    <dgm:cxn modelId="{A2C42B1F-E7D3-468D-8F58-DE876360EFA6}" type="presOf" srcId="{67227D6A-64C1-4DAB-A3D0-1178014BB874}" destId="{B7C5ED54-E7F9-4C48-870F-2AA416AC0C7A}" srcOrd="0" destOrd="0" presId="urn:microsoft.com/office/officeart/2005/8/layout/lProcess2"/>
    <dgm:cxn modelId="{DE5FA0AD-9068-48C2-A9A3-2C36A2DE58CF}" type="presOf" srcId="{D5B439FB-DF25-41EA-A035-DA1E34FA1975}" destId="{F9E6BF8F-F42C-4933-89A7-50FC49B6B64E}" srcOrd="0" destOrd="0" presId="urn:microsoft.com/office/officeart/2005/8/layout/lProcess2"/>
    <dgm:cxn modelId="{8B8B549C-8CF4-4569-9FB1-25916FF6E316}" type="presOf" srcId="{7C7A95A8-4334-46D9-9FE2-EACF0ED6D958}" destId="{7C7723FB-248C-4840-8B79-397C6BC6BC7A}" srcOrd="0" destOrd="0" presId="urn:microsoft.com/office/officeart/2005/8/layout/lProcess2"/>
    <dgm:cxn modelId="{773CDDF4-18C0-499A-9E5E-1B5D630E533F}" type="presOf" srcId="{CF3AE1A6-91F4-4F45-8E82-BC8D6078E202}" destId="{81666631-B904-4C60-9579-928197DEAAAD}" srcOrd="0" destOrd="0" presId="urn:microsoft.com/office/officeart/2005/8/layout/lProcess2"/>
    <dgm:cxn modelId="{103CC7A3-669C-494B-8C79-D9544C040CFD}" srcId="{CF3AE1A6-91F4-4F45-8E82-BC8D6078E202}" destId="{CFC35EF9-0481-445C-8575-8AF79915450B}" srcOrd="4" destOrd="0" parTransId="{25F4A032-9350-4CED-8736-ED8BD9D04489}" sibTransId="{B09044DC-F9E8-4F57-88A2-041880ABCB0F}"/>
    <dgm:cxn modelId="{94A7E5CE-5914-4A32-8274-8349ECEE40A8}" srcId="{7C7A95A8-4334-46D9-9FE2-EACF0ED6D958}" destId="{D5B439FB-DF25-41EA-A035-DA1E34FA1975}" srcOrd="0" destOrd="0" parTransId="{46987E47-A5F7-47A9-AE41-1483DB6CBF89}" sibTransId="{6F002979-0520-4339-8D42-3447E6ABD09E}"/>
    <dgm:cxn modelId="{2651208E-ACB4-47E4-91E6-BF5EE18B39C8}" type="presOf" srcId="{330F8B2D-7D06-4259-B671-390E1B93B9D2}" destId="{681A9304-D36A-48C0-B249-590BC0C67A2E}" srcOrd="0" destOrd="0" presId="urn:microsoft.com/office/officeart/2005/8/layout/lProcess2"/>
    <dgm:cxn modelId="{D5A976AC-38BB-45BE-BD7B-3465014EC770}" type="presOf" srcId="{80501BE9-A1BF-4731-B342-540E559EFAEB}" destId="{EAE89F0C-5863-423C-8C10-FA4E92DAB72D}" srcOrd="0" destOrd="0" presId="urn:microsoft.com/office/officeart/2005/8/layout/lProcess2"/>
    <dgm:cxn modelId="{6725354E-76A2-46DD-9199-D3FBA7632FC9}" srcId="{7C7A95A8-4334-46D9-9FE2-EACF0ED6D958}" destId="{31E00FEB-6DB4-4707-A62F-6078B6CFF897}" srcOrd="5" destOrd="0" parTransId="{27B35C6F-A991-4F26-8F47-30BBF4AA346F}" sibTransId="{DF338B82-C2B0-46A3-B3F1-0718182464CA}"/>
    <dgm:cxn modelId="{BC0D36A9-0975-4092-B6B0-4F5AF6EE3B47}" type="presOf" srcId="{707C3AF1-418A-4CBF-9BB0-D9F423EDE00F}" destId="{89D62A7C-FABB-43CD-BB0A-1B4316D36F75}" srcOrd="0" destOrd="0" presId="urn:microsoft.com/office/officeart/2005/8/layout/lProcess2"/>
    <dgm:cxn modelId="{FFBD487F-960C-4B37-91E5-07D954B53AFB}" type="presOf" srcId="{E3075672-F259-4073-93FF-C47892ED8EB9}" destId="{5DE66ED2-326E-4B2B-AE01-61287AACC863}" srcOrd="0" destOrd="0" presId="urn:microsoft.com/office/officeart/2005/8/layout/lProcess2"/>
    <dgm:cxn modelId="{83C4CAE5-AFFF-42F3-8DBF-642F4021073E}" srcId="{7C7A95A8-4334-46D9-9FE2-EACF0ED6D958}" destId="{9805070A-FF95-4DF2-90F1-1BACE7A67743}" srcOrd="2" destOrd="0" parTransId="{6E290774-21CE-44D7-A00A-F8B603D583DB}" sibTransId="{22D72465-FFC8-4DFC-B7B9-66B058DFDF8B}"/>
    <dgm:cxn modelId="{497712F0-CE58-46F2-8E6E-C83D3DD615B3}" srcId="{830EB6BE-D11C-4DD0-A3DA-4DA6C7FB54DC}" destId="{EC88E289-9039-447C-96EF-7C6151EC4A4C}" srcOrd="2" destOrd="0" parTransId="{25BED6EE-C89C-411D-8F10-D8E964DDF1F9}" sibTransId="{33253ECE-9554-4864-9DAF-E2B8C96A456C}"/>
    <dgm:cxn modelId="{9C868858-A2FE-429B-B98A-8076F56FA007}" srcId="{E58D231E-18F6-4BFD-8B53-EEEDACCEDC95}" destId="{E1D6BF23-6B89-48C8-BC62-8E57B62C66B1}" srcOrd="2" destOrd="0" parTransId="{67EA3E13-B78D-41CF-8018-0EA7C1CC855E}" sibTransId="{DC9B5F0B-5224-44B1-BE81-08554752C743}"/>
    <dgm:cxn modelId="{0939720F-F657-48B4-8DF9-6DDA45E7B176}" srcId="{E58D231E-18F6-4BFD-8B53-EEEDACCEDC95}" destId="{60CB3F76-04F5-44C3-8F65-EC6D1638B0BC}" srcOrd="4" destOrd="0" parTransId="{F14CE35B-320B-41F9-8BA6-DBF780239128}" sibTransId="{425657CC-7331-430B-8B83-6BC6C016E39B}"/>
    <dgm:cxn modelId="{28DEEBEF-2BF8-4EC8-BA96-D7A9CD99548B}" srcId="{EC88E289-9039-447C-96EF-7C6151EC4A4C}" destId="{360317DD-FBCC-46F2-9F0F-EA3336392021}" srcOrd="1" destOrd="0" parTransId="{27A0329D-A7C0-419E-84A4-AC22771A46C0}" sibTransId="{8FBDB319-4BFD-47F0-8692-BFFDF5836307}"/>
    <dgm:cxn modelId="{BB3C2193-17D5-4001-A99A-EA5343784573}" srcId="{830EB6BE-D11C-4DD0-A3DA-4DA6C7FB54DC}" destId="{E58D231E-18F6-4BFD-8B53-EEEDACCEDC95}" srcOrd="1" destOrd="0" parTransId="{B356A7CD-B1E2-4745-A6D5-B80EA6FC302A}" sibTransId="{4559D13A-ED45-4BBE-989D-4D5286DE212D}"/>
    <dgm:cxn modelId="{9C3AA415-0744-4AAA-AA4D-FFE0F68ED6D5}" type="presOf" srcId="{360317DD-FBCC-46F2-9F0F-EA3336392021}" destId="{CC66B669-049D-4A95-8A40-2D0382DEF92B}" srcOrd="0" destOrd="0" presId="urn:microsoft.com/office/officeart/2005/8/layout/lProcess2"/>
    <dgm:cxn modelId="{9C3A4385-FAF7-4B7E-A084-C8E680523E6A}" srcId="{830EB6BE-D11C-4DD0-A3DA-4DA6C7FB54DC}" destId="{CF3AE1A6-91F4-4F45-8E82-BC8D6078E202}" srcOrd="4" destOrd="0" parTransId="{AFDD706D-9691-4C92-A183-94539D0DCA8B}" sibTransId="{6329AF80-1B9C-4CAB-B27F-55AA131C39C7}"/>
    <dgm:cxn modelId="{F33C4F02-14B7-454C-A850-F2338DA4820C}" type="presOf" srcId="{383E36B6-969A-45E8-A9F4-D50533D73F5C}" destId="{5AAB523A-9FE5-4CB7-81BD-36D45851449A}" srcOrd="0" destOrd="0" presId="urn:microsoft.com/office/officeart/2005/8/layout/lProcess2"/>
    <dgm:cxn modelId="{3DA21394-012C-4FB7-8A49-E491840BC1BF}" srcId="{D06440C6-FAB3-4DE5-9CA5-3529022F8001}" destId="{6CA27611-0D92-4C5A-8DCF-8992D623D347}" srcOrd="2" destOrd="0" parTransId="{A40CF85D-B8F3-4C70-B4F4-5694310DEE5A}" sibTransId="{E07860D2-1B34-4585-9A0F-083DD1ADD193}"/>
    <dgm:cxn modelId="{FC110FCC-B582-41B9-9CD9-8097900871FC}" type="presOf" srcId="{F5625E82-3D1D-4B79-8B7F-1D4E89F4C8EE}" destId="{A02D9C94-EDC1-45A5-BC3F-6D36B5C028D0}" srcOrd="0" destOrd="0" presId="urn:microsoft.com/office/officeart/2005/8/layout/lProcess2"/>
    <dgm:cxn modelId="{A88787F6-E18B-49DA-89A1-9151B2BE24DA}" type="presOf" srcId="{EC88E289-9039-447C-96EF-7C6151EC4A4C}" destId="{DD3F1823-2008-4126-87B4-FBBC6608DAB1}" srcOrd="0" destOrd="0" presId="urn:microsoft.com/office/officeart/2005/8/layout/lProcess2"/>
    <dgm:cxn modelId="{B349CBDC-A953-4168-9CFB-B01E552226B6}" srcId="{EC88E289-9039-447C-96EF-7C6151EC4A4C}" destId="{DF7764DB-8C7F-426E-B9D9-647A03D9AA41}" srcOrd="0" destOrd="0" parTransId="{8819FB11-D064-4239-BFE6-A9B592AB06C2}" sibTransId="{E1FAE10E-8BC9-464B-B497-560F504A974B}"/>
    <dgm:cxn modelId="{B69F40A6-7931-45BD-876E-B45AF7269DA1}" type="presOf" srcId="{E58D231E-18F6-4BFD-8B53-EEEDACCEDC95}" destId="{73F47FB0-85BD-4EC7-9B69-FA7AB3838EB9}" srcOrd="1" destOrd="0" presId="urn:microsoft.com/office/officeart/2005/8/layout/lProcess2"/>
    <dgm:cxn modelId="{EF781BE1-B21A-4958-B258-06AB3EE9E251}" srcId="{D06440C6-FAB3-4DE5-9CA5-3529022F8001}" destId="{26A40C13-307E-433F-89EB-72D131FDAF00}" srcOrd="1" destOrd="0" parTransId="{4F260466-4B07-4527-BCD7-8E1C089AAC09}" sibTransId="{E5053492-D85C-4A95-8FF7-29383B61B419}"/>
    <dgm:cxn modelId="{AA049830-3BBE-484D-9967-426660A33889}" srcId="{EC88E289-9039-447C-96EF-7C6151EC4A4C}" destId="{6E47A2FF-87A4-4A73-B0D8-03D7BF29802B}" srcOrd="2" destOrd="0" parTransId="{CCAF0736-93BE-4A90-8637-051CEE07097B}" sibTransId="{26E2AAD8-7954-4F1D-8AA6-AA618509E247}"/>
    <dgm:cxn modelId="{360FA09C-0E9D-4C64-9561-AAA23D15EA0D}" type="presOf" srcId="{60CB3F76-04F5-44C3-8F65-EC6D1638B0BC}" destId="{4CAED1B6-E5F1-4A34-8ADE-4C79B6164D0C}" srcOrd="0" destOrd="0" presId="urn:microsoft.com/office/officeart/2005/8/layout/lProcess2"/>
    <dgm:cxn modelId="{E31FABAF-8AE0-4044-96F3-A4ED712819CC}" srcId="{EC88E289-9039-447C-96EF-7C6151EC4A4C}" destId="{F5625E82-3D1D-4B79-8B7F-1D4E89F4C8EE}" srcOrd="4" destOrd="0" parTransId="{765BCE0C-173A-4CEC-9B63-75C329A4519F}" sibTransId="{FD18B0D7-E91F-4FE8-B8DC-D9F886B3737B}"/>
    <dgm:cxn modelId="{610C8F4F-8B70-4641-9DF0-0A00C43DA35E}" srcId="{E58D231E-18F6-4BFD-8B53-EEEDACCEDC95}" destId="{4AB1C7C7-0605-4F79-BD4B-DF2C7C031468}" srcOrd="0" destOrd="0" parTransId="{C18E337D-594E-4C20-AC63-CAB982348E1F}" sibTransId="{338D112E-6D98-4673-8AF6-A1F04EC26AB2}"/>
    <dgm:cxn modelId="{9BE50112-C745-421D-91FC-6B014C2D3BC5}" type="presOf" srcId="{65A36397-CFAB-4D4F-8E0C-7CF1F7BBE48F}" destId="{E39BDC4F-6449-4C78-B10A-54B9B4CCD8C7}" srcOrd="0" destOrd="0" presId="urn:microsoft.com/office/officeart/2005/8/layout/lProcess2"/>
    <dgm:cxn modelId="{C2EC0F09-713A-471B-AA9D-B17F6080E87F}" srcId="{CF3AE1A6-91F4-4F45-8E82-BC8D6078E202}" destId="{779E5432-03E5-411B-ADCE-1E0E0811C095}" srcOrd="0" destOrd="0" parTransId="{33E39B30-1552-450B-877C-A4265EE9C65B}" sibTransId="{DAC6D343-3C60-4B64-8722-B947FBBD3AD0}"/>
    <dgm:cxn modelId="{3BB0DFEE-D8AA-4D05-B69C-FA6FFEDBAD55}" type="presOf" srcId="{31E00FEB-6DB4-4707-A62F-6078B6CFF897}" destId="{B49F793E-F7A6-488E-B32D-6D04556C2107}" srcOrd="0" destOrd="0" presId="urn:microsoft.com/office/officeart/2005/8/layout/lProcess2"/>
    <dgm:cxn modelId="{73CFFF42-0049-4B29-BE08-AC2F8F8F6523}" srcId="{E58D231E-18F6-4BFD-8B53-EEEDACCEDC95}" destId="{E823120F-7192-4984-8C71-C70EC9FE4305}" srcOrd="1" destOrd="0" parTransId="{4F6EE908-3C85-492C-A3FC-2EFB744C4288}" sibTransId="{395F3E75-6FEC-41AD-BCEE-1111F15F28DD}"/>
    <dgm:cxn modelId="{F1EB79ED-7D2A-4C01-90E6-5F28510AEED5}" type="presOf" srcId="{E823120F-7192-4984-8C71-C70EC9FE4305}" destId="{7E89652C-8C47-4896-B8F8-194A9B128786}" srcOrd="0" destOrd="0" presId="urn:microsoft.com/office/officeart/2005/8/layout/lProcess2"/>
    <dgm:cxn modelId="{7730C1E7-E4ED-47CC-A493-A778D749F482}" type="presOf" srcId="{129B929B-0D3A-45BE-B4B5-25FD94D9311C}" destId="{D91DE757-0520-4677-AC4E-029EFCE2A52A}" srcOrd="0" destOrd="0" presId="urn:microsoft.com/office/officeart/2005/8/layout/lProcess2"/>
    <dgm:cxn modelId="{E24EDD52-918C-4CAE-9712-CD682285C904}" type="presOf" srcId="{EC88E289-9039-447C-96EF-7C6151EC4A4C}" destId="{B1E89CBC-EA4E-4A9C-BCBA-A7BEB8B819BB}" srcOrd="1" destOrd="0" presId="urn:microsoft.com/office/officeart/2005/8/layout/lProcess2"/>
    <dgm:cxn modelId="{6A36A66F-6031-4148-A343-ADD2333E53D0}" type="presOf" srcId="{6CA27611-0D92-4C5A-8DCF-8992D623D347}" destId="{709F6357-6F6B-41F0-9BBA-4D9109B3A51D}" srcOrd="0" destOrd="0" presId="urn:microsoft.com/office/officeart/2005/8/layout/lProcess2"/>
    <dgm:cxn modelId="{1CE7DCD2-672E-4311-A2B3-74F73AE630DB}" type="presOf" srcId="{6DDA002D-2D62-40A8-B11D-F31FEDE48CB6}" destId="{1E5EF17F-AFEC-4735-9603-5ABE75C40DC4}" srcOrd="0" destOrd="0" presId="urn:microsoft.com/office/officeart/2005/8/layout/lProcess2"/>
    <dgm:cxn modelId="{1262FEBF-D2E3-4898-B208-02A467516C30}" type="presOf" srcId="{779E5432-03E5-411B-ADCE-1E0E0811C095}" destId="{CB677252-E786-42BF-86BD-8608D9658A45}" srcOrd="0" destOrd="0" presId="urn:microsoft.com/office/officeart/2005/8/layout/lProcess2"/>
    <dgm:cxn modelId="{F2A645D7-21F4-463F-9CCD-62600DDFBF58}" type="presOf" srcId="{7C7A95A8-4334-46D9-9FE2-EACF0ED6D958}" destId="{CFD08FE3-5B7A-4065-96E5-80EC94F5F674}" srcOrd="1" destOrd="0" presId="urn:microsoft.com/office/officeart/2005/8/layout/lProcess2"/>
    <dgm:cxn modelId="{1B87AC27-4C0F-40D4-B0CA-643DA22E1E95}" type="presOf" srcId="{93F0D4C5-0BCC-480A-AB02-0C02436067C8}" destId="{B896D286-C6A9-4797-86FD-61E9E48A3AC4}" srcOrd="0" destOrd="0" presId="urn:microsoft.com/office/officeart/2005/8/layout/lProcess2"/>
    <dgm:cxn modelId="{EA6E304B-078E-4F24-A2E8-0AFFE1D956E6}" srcId="{D06440C6-FAB3-4DE5-9CA5-3529022F8001}" destId="{65A36397-CFAB-4D4F-8E0C-7CF1F7BBE48F}" srcOrd="5" destOrd="0" parTransId="{8A59BDAB-F8F7-4D2C-8B57-F450EA25F879}" sibTransId="{E8880C5D-2B2C-4092-B77C-CC6830478F06}"/>
    <dgm:cxn modelId="{F79BAA50-32EB-44CF-9089-773AB44631CA}" type="presOf" srcId="{CFC35EF9-0481-445C-8575-8AF79915450B}" destId="{4C28F06F-FD4B-40F7-935B-112C78AE4A3B}" srcOrd="0" destOrd="0" presId="urn:microsoft.com/office/officeart/2005/8/layout/lProcess2"/>
    <dgm:cxn modelId="{07F7C85F-12A3-42B7-9803-BD79DE1F656F}" type="presOf" srcId="{E1D6BF23-6B89-48C8-BC62-8E57B62C66B1}" destId="{E4C550E2-8C08-4F6C-A2E2-E3CDDD7E2F4A}" srcOrd="0" destOrd="0" presId="urn:microsoft.com/office/officeart/2005/8/layout/lProcess2"/>
    <dgm:cxn modelId="{5973EB6A-6F4D-4F67-BF6A-75D53BD42F66}" type="presOf" srcId="{D06440C6-FAB3-4DE5-9CA5-3529022F8001}" destId="{00DD2D10-597E-46E7-AC21-D91AC677F140}" srcOrd="0" destOrd="0" presId="urn:microsoft.com/office/officeart/2005/8/layout/lProcess2"/>
    <dgm:cxn modelId="{8647E0E5-7AE5-47B0-BA3A-7BC05BDAADBD}" type="presOf" srcId="{255291CC-8710-4081-B04E-BB1247AFD9E2}" destId="{F53C1A48-5A77-408E-A9D4-012B94763D3D}" srcOrd="0" destOrd="0" presId="urn:microsoft.com/office/officeart/2005/8/layout/lProcess2"/>
    <dgm:cxn modelId="{E672A3D3-2C7B-4BA4-BE8B-146D9C30B3C2}" type="presParOf" srcId="{01E714AD-4F72-4C93-AE50-3CEF3BF4B2CD}" destId="{20FFAB1C-D4F0-47D3-A1DB-31147D2099FA}" srcOrd="0" destOrd="0" presId="urn:microsoft.com/office/officeart/2005/8/layout/lProcess2"/>
    <dgm:cxn modelId="{BCCB4AF6-6565-49A0-B6B5-894E35920BF6}" type="presParOf" srcId="{20FFAB1C-D4F0-47D3-A1DB-31147D2099FA}" destId="{00DD2D10-597E-46E7-AC21-D91AC677F140}" srcOrd="0" destOrd="0" presId="urn:microsoft.com/office/officeart/2005/8/layout/lProcess2"/>
    <dgm:cxn modelId="{99A3E60F-05C7-46E2-B651-4897AC40BADF}" type="presParOf" srcId="{20FFAB1C-D4F0-47D3-A1DB-31147D2099FA}" destId="{0B71449B-2E98-4E2D-BF73-16210E922969}" srcOrd="1" destOrd="0" presId="urn:microsoft.com/office/officeart/2005/8/layout/lProcess2"/>
    <dgm:cxn modelId="{38ADABB2-C701-4053-B38C-F1C1D47DCF1B}" type="presParOf" srcId="{20FFAB1C-D4F0-47D3-A1DB-31147D2099FA}" destId="{9587DCAA-BE0E-4C22-86BF-0F645E5D37E9}" srcOrd="2" destOrd="0" presId="urn:microsoft.com/office/officeart/2005/8/layout/lProcess2"/>
    <dgm:cxn modelId="{752320E0-13E9-4364-9B31-763E7355E497}" type="presParOf" srcId="{9587DCAA-BE0E-4C22-86BF-0F645E5D37E9}" destId="{8496EACD-6E66-4DE0-BBAD-708E6FCA2956}" srcOrd="0" destOrd="0" presId="urn:microsoft.com/office/officeart/2005/8/layout/lProcess2"/>
    <dgm:cxn modelId="{DAF3729A-94E2-4E10-AC2A-A6FCC80F0A50}" type="presParOf" srcId="{8496EACD-6E66-4DE0-BBAD-708E6FCA2956}" destId="{5DE66ED2-326E-4B2B-AE01-61287AACC863}" srcOrd="0" destOrd="0" presId="urn:microsoft.com/office/officeart/2005/8/layout/lProcess2"/>
    <dgm:cxn modelId="{C4B22459-C15C-4D41-9FF4-0A6D77100546}" type="presParOf" srcId="{8496EACD-6E66-4DE0-BBAD-708E6FCA2956}" destId="{8D967469-8F16-4636-B70A-AA91D5E45147}" srcOrd="1" destOrd="0" presId="urn:microsoft.com/office/officeart/2005/8/layout/lProcess2"/>
    <dgm:cxn modelId="{B1930580-BB22-450E-9E23-3627F069910A}" type="presParOf" srcId="{8496EACD-6E66-4DE0-BBAD-708E6FCA2956}" destId="{D12A63AC-F7D6-4725-B035-58594352D219}" srcOrd="2" destOrd="0" presId="urn:microsoft.com/office/officeart/2005/8/layout/lProcess2"/>
    <dgm:cxn modelId="{A37FE6CF-1731-4261-8307-5DC026AB46A7}" type="presParOf" srcId="{8496EACD-6E66-4DE0-BBAD-708E6FCA2956}" destId="{4CAAEF14-452B-46B0-8046-46FCAE681879}" srcOrd="3" destOrd="0" presId="urn:microsoft.com/office/officeart/2005/8/layout/lProcess2"/>
    <dgm:cxn modelId="{A067DD08-72DF-48E5-86A3-CF6FD909AE85}" type="presParOf" srcId="{8496EACD-6E66-4DE0-BBAD-708E6FCA2956}" destId="{709F6357-6F6B-41F0-9BBA-4D9109B3A51D}" srcOrd="4" destOrd="0" presId="urn:microsoft.com/office/officeart/2005/8/layout/lProcess2"/>
    <dgm:cxn modelId="{22B760E0-D483-4B4D-B368-5463CF708D3A}" type="presParOf" srcId="{8496EACD-6E66-4DE0-BBAD-708E6FCA2956}" destId="{FB6684FE-2E00-4DC6-B319-9CBED2970EE3}" srcOrd="5" destOrd="0" presId="urn:microsoft.com/office/officeart/2005/8/layout/lProcess2"/>
    <dgm:cxn modelId="{07850386-C194-427B-8D90-2896538BA4AD}" type="presParOf" srcId="{8496EACD-6E66-4DE0-BBAD-708E6FCA2956}" destId="{681A9304-D36A-48C0-B249-590BC0C67A2E}" srcOrd="6" destOrd="0" presId="urn:microsoft.com/office/officeart/2005/8/layout/lProcess2"/>
    <dgm:cxn modelId="{0609EB3E-94E6-4088-BDEA-9EF7AE8B024C}" type="presParOf" srcId="{8496EACD-6E66-4DE0-BBAD-708E6FCA2956}" destId="{05E31FAC-CA62-474A-B5B8-40FC822028DC}" srcOrd="7" destOrd="0" presId="urn:microsoft.com/office/officeart/2005/8/layout/lProcess2"/>
    <dgm:cxn modelId="{E31F8C3F-49E6-4B9B-AE9B-4C236ED7E0E4}" type="presParOf" srcId="{8496EACD-6E66-4DE0-BBAD-708E6FCA2956}" destId="{89D62A7C-FABB-43CD-BB0A-1B4316D36F75}" srcOrd="8" destOrd="0" presId="urn:microsoft.com/office/officeart/2005/8/layout/lProcess2"/>
    <dgm:cxn modelId="{A5E76A38-5D28-4285-846B-D57F82F7E933}" type="presParOf" srcId="{8496EACD-6E66-4DE0-BBAD-708E6FCA2956}" destId="{8629D4B2-A322-4C7F-B94B-068350CFC60D}" srcOrd="9" destOrd="0" presId="urn:microsoft.com/office/officeart/2005/8/layout/lProcess2"/>
    <dgm:cxn modelId="{100033CC-31E6-458A-BD0F-C936B099A921}" type="presParOf" srcId="{8496EACD-6E66-4DE0-BBAD-708E6FCA2956}" destId="{E39BDC4F-6449-4C78-B10A-54B9B4CCD8C7}" srcOrd="10" destOrd="0" presId="urn:microsoft.com/office/officeart/2005/8/layout/lProcess2"/>
    <dgm:cxn modelId="{545D07B1-15A5-4809-8EEB-A423C6DB0D09}" type="presParOf" srcId="{01E714AD-4F72-4C93-AE50-3CEF3BF4B2CD}" destId="{54C1EC97-0ECD-4B8B-BB83-810FB6396FE2}" srcOrd="1" destOrd="0" presId="urn:microsoft.com/office/officeart/2005/8/layout/lProcess2"/>
    <dgm:cxn modelId="{ED0549CD-D708-47A3-B720-4E23B84CCF9C}" type="presParOf" srcId="{01E714AD-4F72-4C93-AE50-3CEF3BF4B2CD}" destId="{898A3F13-BC09-4B3D-8607-27E1E2247E51}" srcOrd="2" destOrd="0" presId="urn:microsoft.com/office/officeart/2005/8/layout/lProcess2"/>
    <dgm:cxn modelId="{6E8356B9-D077-4511-A6DF-062FD6C4DBD4}" type="presParOf" srcId="{898A3F13-BC09-4B3D-8607-27E1E2247E51}" destId="{F766F93F-3F50-426B-8528-F912FE4FC536}" srcOrd="0" destOrd="0" presId="urn:microsoft.com/office/officeart/2005/8/layout/lProcess2"/>
    <dgm:cxn modelId="{6CC0CE18-3ED6-4998-9235-33CA87A52C07}" type="presParOf" srcId="{898A3F13-BC09-4B3D-8607-27E1E2247E51}" destId="{73F47FB0-85BD-4EC7-9B69-FA7AB3838EB9}" srcOrd="1" destOrd="0" presId="urn:microsoft.com/office/officeart/2005/8/layout/lProcess2"/>
    <dgm:cxn modelId="{AE4C2AC3-1CAC-40DE-B684-91E9F746A8D0}" type="presParOf" srcId="{898A3F13-BC09-4B3D-8607-27E1E2247E51}" destId="{8612A93B-BED0-476E-86AF-639D3F457BE5}" srcOrd="2" destOrd="0" presId="urn:microsoft.com/office/officeart/2005/8/layout/lProcess2"/>
    <dgm:cxn modelId="{553E3205-C339-4017-AC0D-198948883D85}" type="presParOf" srcId="{8612A93B-BED0-476E-86AF-639D3F457BE5}" destId="{6DB60E51-E2EA-4800-BAC0-6708E144A5C5}" srcOrd="0" destOrd="0" presId="urn:microsoft.com/office/officeart/2005/8/layout/lProcess2"/>
    <dgm:cxn modelId="{918F5FDD-A1CD-4F93-9CAD-C36BC0688D4E}" type="presParOf" srcId="{6DB60E51-E2EA-4800-BAC0-6708E144A5C5}" destId="{18D8CDAC-91A8-4E97-9D06-E6A57077DA1F}" srcOrd="0" destOrd="0" presId="urn:microsoft.com/office/officeart/2005/8/layout/lProcess2"/>
    <dgm:cxn modelId="{97A2B2DF-1BD3-43CC-8295-AD2AC11AC505}" type="presParOf" srcId="{6DB60E51-E2EA-4800-BAC0-6708E144A5C5}" destId="{E3AD77A7-AD8F-4B75-B209-8A456DF768D4}" srcOrd="1" destOrd="0" presId="urn:microsoft.com/office/officeart/2005/8/layout/lProcess2"/>
    <dgm:cxn modelId="{AA77B19A-61CD-4143-91C0-3B9B60958DCA}" type="presParOf" srcId="{6DB60E51-E2EA-4800-BAC0-6708E144A5C5}" destId="{7E89652C-8C47-4896-B8F8-194A9B128786}" srcOrd="2" destOrd="0" presId="urn:microsoft.com/office/officeart/2005/8/layout/lProcess2"/>
    <dgm:cxn modelId="{82114A05-B574-4BE2-B66F-03EABD4878AE}" type="presParOf" srcId="{6DB60E51-E2EA-4800-BAC0-6708E144A5C5}" destId="{B9FC856D-6DEE-4CAD-A78C-92485B80482B}" srcOrd="3" destOrd="0" presId="urn:microsoft.com/office/officeart/2005/8/layout/lProcess2"/>
    <dgm:cxn modelId="{8ABD9C3B-7A48-4A93-A1B9-0F5F68BBC73D}" type="presParOf" srcId="{6DB60E51-E2EA-4800-BAC0-6708E144A5C5}" destId="{E4C550E2-8C08-4F6C-A2E2-E3CDDD7E2F4A}" srcOrd="4" destOrd="0" presId="urn:microsoft.com/office/officeart/2005/8/layout/lProcess2"/>
    <dgm:cxn modelId="{6DEABD61-FDF6-434E-9C96-1AB6C1AFBC9A}" type="presParOf" srcId="{6DB60E51-E2EA-4800-BAC0-6708E144A5C5}" destId="{8583AB65-D64E-43DB-ADB4-C108154D951A}" srcOrd="5" destOrd="0" presId="urn:microsoft.com/office/officeart/2005/8/layout/lProcess2"/>
    <dgm:cxn modelId="{244327E2-8A92-42B5-AB78-94CAE886DD76}" type="presParOf" srcId="{6DB60E51-E2EA-4800-BAC0-6708E144A5C5}" destId="{1E5EF17F-AFEC-4735-9603-5ABE75C40DC4}" srcOrd="6" destOrd="0" presId="urn:microsoft.com/office/officeart/2005/8/layout/lProcess2"/>
    <dgm:cxn modelId="{3DBAF616-3D25-4BBC-AF54-BC1086E86F0A}" type="presParOf" srcId="{6DB60E51-E2EA-4800-BAC0-6708E144A5C5}" destId="{4A7494A8-CEBB-41C1-BCEA-02D99329C2F7}" srcOrd="7" destOrd="0" presId="urn:microsoft.com/office/officeart/2005/8/layout/lProcess2"/>
    <dgm:cxn modelId="{E25AE260-F5D3-49E2-A4B0-9803C1F04247}" type="presParOf" srcId="{6DB60E51-E2EA-4800-BAC0-6708E144A5C5}" destId="{4CAED1B6-E5F1-4A34-8ADE-4C79B6164D0C}" srcOrd="8" destOrd="0" presId="urn:microsoft.com/office/officeart/2005/8/layout/lProcess2"/>
    <dgm:cxn modelId="{39BCCC42-048A-40C4-BC44-8812EA6E7BD4}" type="presParOf" srcId="{6DB60E51-E2EA-4800-BAC0-6708E144A5C5}" destId="{162808F2-8871-40E0-B910-B24E58917820}" srcOrd="9" destOrd="0" presId="urn:microsoft.com/office/officeart/2005/8/layout/lProcess2"/>
    <dgm:cxn modelId="{D883B548-437C-4EBE-BF51-FBAE1DFD351D}" type="presParOf" srcId="{6DB60E51-E2EA-4800-BAC0-6708E144A5C5}" destId="{B896D286-C6A9-4797-86FD-61E9E48A3AC4}" srcOrd="10" destOrd="0" presId="urn:microsoft.com/office/officeart/2005/8/layout/lProcess2"/>
    <dgm:cxn modelId="{6A3FF4E9-3F8D-49D5-A031-44E3A44F441E}" type="presParOf" srcId="{01E714AD-4F72-4C93-AE50-3CEF3BF4B2CD}" destId="{D7BE563E-D6AD-418B-877D-521657959FF1}" srcOrd="3" destOrd="0" presId="urn:microsoft.com/office/officeart/2005/8/layout/lProcess2"/>
    <dgm:cxn modelId="{0298668F-A79F-41E1-9E30-4555079743C0}" type="presParOf" srcId="{01E714AD-4F72-4C93-AE50-3CEF3BF4B2CD}" destId="{9613A3E4-5256-4567-A7A2-ED27D838FA78}" srcOrd="4" destOrd="0" presId="urn:microsoft.com/office/officeart/2005/8/layout/lProcess2"/>
    <dgm:cxn modelId="{02895CB5-0EC1-466D-AC14-5A540E6EBBC2}" type="presParOf" srcId="{9613A3E4-5256-4567-A7A2-ED27D838FA78}" destId="{DD3F1823-2008-4126-87B4-FBBC6608DAB1}" srcOrd="0" destOrd="0" presId="urn:microsoft.com/office/officeart/2005/8/layout/lProcess2"/>
    <dgm:cxn modelId="{7443739E-0AE7-492D-A359-B0122D3BAF3F}" type="presParOf" srcId="{9613A3E4-5256-4567-A7A2-ED27D838FA78}" destId="{B1E89CBC-EA4E-4A9C-BCBA-A7BEB8B819BB}" srcOrd="1" destOrd="0" presId="urn:microsoft.com/office/officeart/2005/8/layout/lProcess2"/>
    <dgm:cxn modelId="{BC12D1ED-A748-447A-AFDD-CD3EC7970A22}" type="presParOf" srcId="{9613A3E4-5256-4567-A7A2-ED27D838FA78}" destId="{1ABE390C-DCEB-4976-BD07-A4F70EE547E9}" srcOrd="2" destOrd="0" presId="urn:microsoft.com/office/officeart/2005/8/layout/lProcess2"/>
    <dgm:cxn modelId="{108BC941-95E5-4C31-915A-3ED2F1C51788}" type="presParOf" srcId="{1ABE390C-DCEB-4976-BD07-A4F70EE547E9}" destId="{BE490959-0F61-4660-9291-63C6F17BD15E}" srcOrd="0" destOrd="0" presId="urn:microsoft.com/office/officeart/2005/8/layout/lProcess2"/>
    <dgm:cxn modelId="{59649F3C-05B4-4500-9020-0CDB80D814E1}" type="presParOf" srcId="{BE490959-0F61-4660-9291-63C6F17BD15E}" destId="{640AC439-5803-4D24-A166-23B7D880167E}" srcOrd="0" destOrd="0" presId="urn:microsoft.com/office/officeart/2005/8/layout/lProcess2"/>
    <dgm:cxn modelId="{C7614365-53AD-488A-9E4F-229C937607FE}" type="presParOf" srcId="{BE490959-0F61-4660-9291-63C6F17BD15E}" destId="{9AABD161-BEF2-4815-99C6-D5A9882ACD83}" srcOrd="1" destOrd="0" presId="urn:microsoft.com/office/officeart/2005/8/layout/lProcess2"/>
    <dgm:cxn modelId="{76BF4589-FBE0-4963-9B40-849979C7C938}" type="presParOf" srcId="{BE490959-0F61-4660-9291-63C6F17BD15E}" destId="{CC66B669-049D-4A95-8A40-2D0382DEF92B}" srcOrd="2" destOrd="0" presId="urn:microsoft.com/office/officeart/2005/8/layout/lProcess2"/>
    <dgm:cxn modelId="{6D76738E-FAF5-40CE-B6E9-1E8063B33983}" type="presParOf" srcId="{BE490959-0F61-4660-9291-63C6F17BD15E}" destId="{EEE096BA-A1D2-4A80-9899-2EFDFF8401AB}" srcOrd="3" destOrd="0" presId="urn:microsoft.com/office/officeart/2005/8/layout/lProcess2"/>
    <dgm:cxn modelId="{4BDB1E98-293A-4D68-A585-FDB160188548}" type="presParOf" srcId="{BE490959-0F61-4660-9291-63C6F17BD15E}" destId="{4D79155F-21FD-4830-9024-1E01F5F44E98}" srcOrd="4" destOrd="0" presId="urn:microsoft.com/office/officeart/2005/8/layout/lProcess2"/>
    <dgm:cxn modelId="{1CC78D0F-7451-4812-8433-DE2FA861085D}" type="presParOf" srcId="{BE490959-0F61-4660-9291-63C6F17BD15E}" destId="{F25E8858-0EF4-42E8-AB49-31C330D4504B}" srcOrd="5" destOrd="0" presId="urn:microsoft.com/office/officeart/2005/8/layout/lProcess2"/>
    <dgm:cxn modelId="{F37B5CAD-62D0-47DA-BD1F-6805F89506E8}" type="presParOf" srcId="{BE490959-0F61-4660-9291-63C6F17BD15E}" destId="{5AAB523A-9FE5-4CB7-81BD-36D45851449A}" srcOrd="6" destOrd="0" presId="urn:microsoft.com/office/officeart/2005/8/layout/lProcess2"/>
    <dgm:cxn modelId="{1E2213BA-0B23-4B77-A6C1-ECDDE45F1687}" type="presParOf" srcId="{BE490959-0F61-4660-9291-63C6F17BD15E}" destId="{04E81130-8AC2-4948-A0E2-8CEDAF36FB19}" srcOrd="7" destOrd="0" presId="urn:microsoft.com/office/officeart/2005/8/layout/lProcess2"/>
    <dgm:cxn modelId="{A050F484-80F7-42EC-A4C6-1AD620D39616}" type="presParOf" srcId="{BE490959-0F61-4660-9291-63C6F17BD15E}" destId="{A02D9C94-EDC1-45A5-BC3F-6D36B5C028D0}" srcOrd="8" destOrd="0" presId="urn:microsoft.com/office/officeart/2005/8/layout/lProcess2"/>
    <dgm:cxn modelId="{D6ECE925-5137-481B-8A06-EDD2C8DC2519}" type="presParOf" srcId="{BE490959-0F61-4660-9291-63C6F17BD15E}" destId="{D8713E42-AA01-4372-9392-7730013DC9E4}" srcOrd="9" destOrd="0" presId="urn:microsoft.com/office/officeart/2005/8/layout/lProcess2"/>
    <dgm:cxn modelId="{0A4DE8D7-50BA-457C-8267-73E8D715179C}" type="presParOf" srcId="{BE490959-0F61-4660-9291-63C6F17BD15E}" destId="{590966A4-9AE9-460A-BB8D-82414B86E2E5}" srcOrd="10" destOrd="0" presId="urn:microsoft.com/office/officeart/2005/8/layout/lProcess2"/>
    <dgm:cxn modelId="{66073D1E-1844-4451-AE68-5F37689A85FB}" type="presParOf" srcId="{01E714AD-4F72-4C93-AE50-3CEF3BF4B2CD}" destId="{EFFC2BC8-0326-4725-9261-6308615C9E7C}" srcOrd="5" destOrd="0" presId="urn:microsoft.com/office/officeart/2005/8/layout/lProcess2"/>
    <dgm:cxn modelId="{1AD1FC08-CB9C-4B44-BCE1-11ED626C55B2}" type="presParOf" srcId="{01E714AD-4F72-4C93-AE50-3CEF3BF4B2CD}" destId="{2387293C-C0E4-4022-B2F3-036F4B5F0E8E}" srcOrd="6" destOrd="0" presId="urn:microsoft.com/office/officeart/2005/8/layout/lProcess2"/>
    <dgm:cxn modelId="{25749CC6-0C0A-4EE4-A549-2D6EAD7E5D45}" type="presParOf" srcId="{2387293C-C0E4-4022-B2F3-036F4B5F0E8E}" destId="{7C7723FB-248C-4840-8B79-397C6BC6BC7A}" srcOrd="0" destOrd="0" presId="urn:microsoft.com/office/officeart/2005/8/layout/lProcess2"/>
    <dgm:cxn modelId="{C9234636-D1E8-441A-9B16-63092F8F236B}" type="presParOf" srcId="{2387293C-C0E4-4022-B2F3-036F4B5F0E8E}" destId="{CFD08FE3-5B7A-4065-96E5-80EC94F5F674}" srcOrd="1" destOrd="0" presId="urn:microsoft.com/office/officeart/2005/8/layout/lProcess2"/>
    <dgm:cxn modelId="{5FECC51B-F70B-4F1B-A664-2B0B721B73B3}" type="presParOf" srcId="{2387293C-C0E4-4022-B2F3-036F4B5F0E8E}" destId="{0BDCFD21-090C-4A7D-89E2-B80354E51DA5}" srcOrd="2" destOrd="0" presId="urn:microsoft.com/office/officeart/2005/8/layout/lProcess2"/>
    <dgm:cxn modelId="{0F4EB9C2-257E-4DED-A05C-FFF1BA964D2E}" type="presParOf" srcId="{0BDCFD21-090C-4A7D-89E2-B80354E51DA5}" destId="{2254B02B-9FFE-469F-82B7-10063FABC711}" srcOrd="0" destOrd="0" presId="urn:microsoft.com/office/officeart/2005/8/layout/lProcess2"/>
    <dgm:cxn modelId="{2FABD379-1CB2-4093-A8BA-BB1A4ABDD996}" type="presParOf" srcId="{2254B02B-9FFE-469F-82B7-10063FABC711}" destId="{F9E6BF8F-F42C-4933-89A7-50FC49B6B64E}" srcOrd="0" destOrd="0" presId="urn:microsoft.com/office/officeart/2005/8/layout/lProcess2"/>
    <dgm:cxn modelId="{926CA7F7-9D1A-4FA1-B168-AFF30A1CC5CC}" type="presParOf" srcId="{2254B02B-9FFE-469F-82B7-10063FABC711}" destId="{F4B13EC9-9A63-448E-AAB8-7095E8274466}" srcOrd="1" destOrd="0" presId="urn:microsoft.com/office/officeart/2005/8/layout/lProcess2"/>
    <dgm:cxn modelId="{F9EE53B6-EA53-4336-AC86-8F9E33AF3F91}" type="presParOf" srcId="{2254B02B-9FFE-469F-82B7-10063FABC711}" destId="{B7C5ED54-E7F9-4C48-870F-2AA416AC0C7A}" srcOrd="2" destOrd="0" presId="urn:microsoft.com/office/officeart/2005/8/layout/lProcess2"/>
    <dgm:cxn modelId="{4DACF70A-B09F-4D86-A9FF-8967277C90FC}" type="presParOf" srcId="{2254B02B-9FFE-469F-82B7-10063FABC711}" destId="{2E91244B-F410-42F3-9590-B4E6FA575A18}" srcOrd="3" destOrd="0" presId="urn:microsoft.com/office/officeart/2005/8/layout/lProcess2"/>
    <dgm:cxn modelId="{1085AE0F-9B71-4A22-A227-43258F3C202F}" type="presParOf" srcId="{2254B02B-9FFE-469F-82B7-10063FABC711}" destId="{5DCB8054-DC28-4744-8FE9-46AE9047825D}" srcOrd="4" destOrd="0" presId="urn:microsoft.com/office/officeart/2005/8/layout/lProcess2"/>
    <dgm:cxn modelId="{7B4FBFED-29A0-47B8-ADAE-9E144FDF55C0}" type="presParOf" srcId="{2254B02B-9FFE-469F-82B7-10063FABC711}" destId="{F662253A-780C-4308-A963-042961CB49EE}" srcOrd="5" destOrd="0" presId="urn:microsoft.com/office/officeart/2005/8/layout/lProcess2"/>
    <dgm:cxn modelId="{4A283A5F-9FF4-4121-A82A-50835EFCA75C}" type="presParOf" srcId="{2254B02B-9FFE-469F-82B7-10063FABC711}" destId="{2109B1DF-F9CF-4FE7-BD2D-A89B3DC85094}" srcOrd="6" destOrd="0" presId="urn:microsoft.com/office/officeart/2005/8/layout/lProcess2"/>
    <dgm:cxn modelId="{EA14839C-3855-48A9-BDA3-B37AB002D113}" type="presParOf" srcId="{2254B02B-9FFE-469F-82B7-10063FABC711}" destId="{1896B0EC-AE9C-4FA5-9F8F-DA6A39680519}" srcOrd="7" destOrd="0" presId="urn:microsoft.com/office/officeart/2005/8/layout/lProcess2"/>
    <dgm:cxn modelId="{C13184BD-7FA7-4D8C-B920-B2F59C6EE7E3}" type="presParOf" srcId="{2254B02B-9FFE-469F-82B7-10063FABC711}" destId="{F4332C28-CD5D-44F2-8886-26B878BEBADA}" srcOrd="8" destOrd="0" presId="urn:microsoft.com/office/officeart/2005/8/layout/lProcess2"/>
    <dgm:cxn modelId="{579D2E12-46BD-4B9F-9950-F85920780ED0}" type="presParOf" srcId="{2254B02B-9FFE-469F-82B7-10063FABC711}" destId="{4A4AD39E-F99D-48A2-9AC7-11126FA86688}" srcOrd="9" destOrd="0" presId="urn:microsoft.com/office/officeart/2005/8/layout/lProcess2"/>
    <dgm:cxn modelId="{CD06D913-16B2-42A7-8FF3-34DBC87A4D5E}" type="presParOf" srcId="{2254B02B-9FFE-469F-82B7-10063FABC711}" destId="{B49F793E-F7A6-488E-B32D-6D04556C2107}" srcOrd="10" destOrd="0" presId="urn:microsoft.com/office/officeart/2005/8/layout/lProcess2"/>
    <dgm:cxn modelId="{20499B8D-D763-4E3D-B20A-468988C5B5C3}" type="presParOf" srcId="{01E714AD-4F72-4C93-AE50-3CEF3BF4B2CD}" destId="{2B6B3B62-8C96-4636-9E84-6EAA933E8236}" srcOrd="7" destOrd="0" presId="urn:microsoft.com/office/officeart/2005/8/layout/lProcess2"/>
    <dgm:cxn modelId="{60C37CF3-831F-4693-9C35-383A8A9EA1F6}" type="presParOf" srcId="{01E714AD-4F72-4C93-AE50-3CEF3BF4B2CD}" destId="{B8E7671E-E04E-4A66-9369-50699EB8D419}" srcOrd="8" destOrd="0" presId="urn:microsoft.com/office/officeart/2005/8/layout/lProcess2"/>
    <dgm:cxn modelId="{BEF921C5-8F7D-4FBE-842F-55A013AD845D}" type="presParOf" srcId="{B8E7671E-E04E-4A66-9369-50699EB8D419}" destId="{81666631-B904-4C60-9579-928197DEAAAD}" srcOrd="0" destOrd="0" presId="urn:microsoft.com/office/officeart/2005/8/layout/lProcess2"/>
    <dgm:cxn modelId="{A00CC99B-1228-4107-AC7C-F3ED4258C1BD}" type="presParOf" srcId="{B8E7671E-E04E-4A66-9369-50699EB8D419}" destId="{86ADF5D7-5A30-4C06-ADA1-28B4491FCD62}" srcOrd="1" destOrd="0" presId="urn:microsoft.com/office/officeart/2005/8/layout/lProcess2"/>
    <dgm:cxn modelId="{78DC8014-C1F2-4F3C-81D8-5F6D711F523F}" type="presParOf" srcId="{B8E7671E-E04E-4A66-9369-50699EB8D419}" destId="{6703ED9B-0273-4165-B99F-57725002D43B}" srcOrd="2" destOrd="0" presId="urn:microsoft.com/office/officeart/2005/8/layout/lProcess2"/>
    <dgm:cxn modelId="{8694B3E4-425F-4590-A0B1-7F93F680CA83}" type="presParOf" srcId="{6703ED9B-0273-4165-B99F-57725002D43B}" destId="{BE1FC66D-FAD3-40E5-8985-60A35A5894C7}" srcOrd="0" destOrd="0" presId="urn:microsoft.com/office/officeart/2005/8/layout/lProcess2"/>
    <dgm:cxn modelId="{84C876C8-1B99-455F-A521-43FB20682E8F}" type="presParOf" srcId="{BE1FC66D-FAD3-40E5-8985-60A35A5894C7}" destId="{CB677252-E786-42BF-86BD-8608D9658A45}" srcOrd="0" destOrd="0" presId="urn:microsoft.com/office/officeart/2005/8/layout/lProcess2"/>
    <dgm:cxn modelId="{D3440FF4-A030-4837-80D5-4DC411032006}" type="presParOf" srcId="{BE1FC66D-FAD3-40E5-8985-60A35A5894C7}" destId="{ED6B42F8-F4EB-458F-803B-300A99418840}" srcOrd="1" destOrd="0" presId="urn:microsoft.com/office/officeart/2005/8/layout/lProcess2"/>
    <dgm:cxn modelId="{3191C7D3-5DEC-4028-A34C-1F9FD0FB4283}" type="presParOf" srcId="{BE1FC66D-FAD3-40E5-8985-60A35A5894C7}" destId="{B18B4986-CFFE-43C6-8C4D-0CDC65CCA662}" srcOrd="2" destOrd="0" presId="urn:microsoft.com/office/officeart/2005/8/layout/lProcess2"/>
    <dgm:cxn modelId="{3D058BDC-84D8-48FD-A6AE-0528ECD5C3FF}" type="presParOf" srcId="{BE1FC66D-FAD3-40E5-8985-60A35A5894C7}" destId="{CB215FE0-9F3C-4554-B9B8-DB43942BAD17}" srcOrd="3" destOrd="0" presId="urn:microsoft.com/office/officeart/2005/8/layout/lProcess2"/>
    <dgm:cxn modelId="{0731FE64-4ACC-4320-975B-46BB799C5578}" type="presParOf" srcId="{BE1FC66D-FAD3-40E5-8985-60A35A5894C7}" destId="{EAE89F0C-5863-423C-8C10-FA4E92DAB72D}" srcOrd="4" destOrd="0" presId="urn:microsoft.com/office/officeart/2005/8/layout/lProcess2"/>
    <dgm:cxn modelId="{47830B5E-6CAF-4017-A71C-4183E0DA9DB7}" type="presParOf" srcId="{BE1FC66D-FAD3-40E5-8985-60A35A5894C7}" destId="{46591319-DB4D-4C30-9D6D-B021B2347E87}" srcOrd="5" destOrd="0" presId="urn:microsoft.com/office/officeart/2005/8/layout/lProcess2"/>
    <dgm:cxn modelId="{6D623F86-087D-4B3A-AFD8-9E3BB65EDF0D}" type="presParOf" srcId="{BE1FC66D-FAD3-40E5-8985-60A35A5894C7}" destId="{F53C1A48-5A77-408E-A9D4-012B94763D3D}" srcOrd="6" destOrd="0" presId="urn:microsoft.com/office/officeart/2005/8/layout/lProcess2"/>
    <dgm:cxn modelId="{1B7DD087-BE5F-4B06-AE12-F4184F36FA18}" type="presParOf" srcId="{BE1FC66D-FAD3-40E5-8985-60A35A5894C7}" destId="{29631B40-61C4-4126-B017-D9322446DFAC}" srcOrd="7" destOrd="0" presId="urn:microsoft.com/office/officeart/2005/8/layout/lProcess2"/>
    <dgm:cxn modelId="{308761DE-0802-4655-9076-698B824F76DE}" type="presParOf" srcId="{BE1FC66D-FAD3-40E5-8985-60A35A5894C7}" destId="{4C28F06F-FD4B-40F7-935B-112C78AE4A3B}" srcOrd="8" destOrd="0" presId="urn:microsoft.com/office/officeart/2005/8/layout/lProcess2"/>
    <dgm:cxn modelId="{93F0213B-EE16-4E01-8072-9EEDF72DE0BE}" type="presParOf" srcId="{BE1FC66D-FAD3-40E5-8985-60A35A5894C7}" destId="{28832A2B-7011-4EC1-A027-F9B5CA5EBF9B}" srcOrd="9" destOrd="0" presId="urn:microsoft.com/office/officeart/2005/8/layout/lProcess2"/>
    <dgm:cxn modelId="{890ECA47-E6FA-405A-A659-9173BC149065}" type="presParOf" srcId="{BE1FC66D-FAD3-40E5-8985-60A35A5894C7}" destId="{D91DE757-0520-4677-AC4E-029EFCE2A52A}" srcOrd="1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18A9D7-D334-4104-8286-A7609F3EC4E7}"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zh-CN" altLang="en-US"/>
        </a:p>
      </dgm:t>
    </dgm:pt>
    <dgm:pt modelId="{9AEA0A99-3671-4F3C-84F5-EA32E3461C9C}">
      <dgm:prSet phldrT="[文本]" custT="1"/>
      <dgm:spPr/>
      <dgm:t>
        <a:bodyPr/>
        <a:lstStyle/>
        <a:p>
          <a:pPr algn="ctr"/>
          <a:r>
            <a:rPr lang="zh-CN" altLang="en-US" sz="3200" dirty="0">
              <a:solidFill>
                <a:schemeClr val="accent1"/>
              </a:solidFill>
            </a:rPr>
            <a:t>高兴死了</a:t>
          </a:r>
        </a:p>
      </dgm:t>
    </dgm:pt>
    <dgm:pt modelId="{01512519-A98F-484D-9B83-187F094EDE5F}" cxnId="{BCE6337C-CBFD-4B1F-B423-50DB570ED4ED}" type="parTrans">
      <dgm:prSet/>
      <dgm:spPr/>
      <dgm:t>
        <a:bodyPr/>
        <a:lstStyle/>
        <a:p>
          <a:endParaRPr lang="zh-CN" altLang="en-US" sz="1600"/>
        </a:p>
      </dgm:t>
    </dgm:pt>
    <dgm:pt modelId="{994B1DFB-A7B6-4B0A-8C43-EE84A66CF06F}" cxnId="{BCE6337C-CBFD-4B1F-B423-50DB570ED4ED}" type="sibTrans">
      <dgm:prSet/>
      <dgm:spPr/>
      <dgm:t>
        <a:bodyPr/>
        <a:lstStyle/>
        <a:p>
          <a:endParaRPr lang="zh-CN" altLang="en-US" sz="1600"/>
        </a:p>
      </dgm:t>
    </dgm:pt>
    <dgm:pt modelId="{7DFE5505-F920-4FEB-9A78-9DF901B5FC0D}">
      <dgm:prSet phldrT="[文本]" custT="1"/>
      <dgm:spPr/>
      <dgm:t>
        <a:bodyPr/>
        <a:lstStyle/>
        <a:p>
          <a:endParaRPr lang="en-US" altLang="zh-CN" sz="1800" dirty="0"/>
        </a:p>
        <a:p>
          <a:r>
            <a:rPr lang="zh-CN" altLang="en-US" sz="1800" dirty="0"/>
            <a:t>作者：</a:t>
          </a:r>
          <a:endParaRPr lang="en-US" altLang="zh-CN" sz="1800" dirty="0"/>
        </a:p>
        <a:p>
          <a:r>
            <a:rPr lang="en-US" altLang="zh-CN" sz="1800" dirty="0"/>
            <a:t>[</a:t>
          </a:r>
          <a:r>
            <a:rPr lang="zh-CN" altLang="en-US" sz="1800" dirty="0"/>
            <a:t>美</a:t>
          </a:r>
          <a:r>
            <a:rPr lang="en-US" altLang="zh-CN" sz="1800" dirty="0"/>
            <a:t>] </a:t>
          </a:r>
          <a:r>
            <a:rPr lang="zh-CN" altLang="en-US" sz="1800" dirty="0"/>
            <a:t>珍妮</a:t>
          </a:r>
          <a:r>
            <a:rPr lang="en-US" altLang="zh-CN" sz="1800" dirty="0"/>
            <a:t>·</a:t>
          </a:r>
          <a:r>
            <a:rPr lang="zh-CN" altLang="en-US" sz="1800" dirty="0"/>
            <a:t>罗森 </a:t>
          </a:r>
          <a:endParaRPr lang="en-US" altLang="zh-CN" sz="1800" dirty="0"/>
        </a:p>
        <a:p>
          <a:r>
            <a:rPr lang="zh-CN" altLang="en-US" sz="1800" dirty="0"/>
            <a:t>吴洁静 译</a:t>
          </a:r>
        </a:p>
      </dgm:t>
    </dgm:pt>
    <dgm:pt modelId="{0259863D-2E2F-414E-AB13-A8D8221DD332}" cxnId="{98F89B5F-7DA9-4C94-A730-C540D8FA4B3A}" type="parTrans">
      <dgm:prSet/>
      <dgm:spPr/>
      <dgm:t>
        <a:bodyPr/>
        <a:lstStyle/>
        <a:p>
          <a:endParaRPr lang="zh-CN" altLang="en-US" sz="1600"/>
        </a:p>
      </dgm:t>
    </dgm:pt>
    <dgm:pt modelId="{78A39BC9-BF29-4C7E-9384-646A8EDC437C}" cxnId="{98F89B5F-7DA9-4C94-A730-C540D8FA4B3A}" type="sibTrans">
      <dgm:prSet/>
      <dgm:spPr/>
      <dgm:t>
        <a:bodyPr/>
        <a:lstStyle/>
        <a:p>
          <a:endParaRPr lang="zh-CN" altLang="en-US" sz="1600"/>
        </a:p>
      </dgm:t>
    </dgm:pt>
    <dgm:pt modelId="{FBA3A203-F4CC-46E7-B9C7-55C3A83FACE9}">
      <dgm:prSet phldrT="[文本]" custT="1"/>
      <dgm:spPr/>
      <dgm:t>
        <a:bodyPr/>
        <a:lstStyle/>
        <a:p>
          <a:endParaRPr lang="en-US" altLang="zh-CN" sz="1800" dirty="0"/>
        </a:p>
        <a:p>
          <a:r>
            <a:rPr lang="zh-CN" altLang="en-US" sz="1800" dirty="0"/>
            <a:t>出版社：</a:t>
          </a:r>
          <a:endParaRPr lang="en-US" altLang="zh-CN" sz="1800" dirty="0"/>
        </a:p>
        <a:p>
          <a:endParaRPr lang="en-US" altLang="zh-CN" sz="1800" dirty="0"/>
        </a:p>
        <a:p>
          <a:r>
            <a:rPr lang="zh-CN" altLang="en-US" sz="1800" dirty="0"/>
            <a:t>江苏凤凰文艺出版社</a:t>
          </a:r>
        </a:p>
      </dgm:t>
    </dgm:pt>
    <dgm:pt modelId="{913292BA-F27B-4A6D-9234-363B06681D66}" cxnId="{45281F98-0014-46B4-989A-6D7DD1509FAE}" type="parTrans">
      <dgm:prSet/>
      <dgm:spPr/>
      <dgm:t>
        <a:bodyPr/>
        <a:lstStyle/>
        <a:p>
          <a:endParaRPr lang="zh-CN" altLang="en-US" sz="1600"/>
        </a:p>
      </dgm:t>
    </dgm:pt>
    <dgm:pt modelId="{A5C0560E-795D-4CD6-842D-394ECB013D79}" cxnId="{45281F98-0014-46B4-989A-6D7DD1509FAE}" type="sibTrans">
      <dgm:prSet/>
      <dgm:spPr/>
      <dgm:t>
        <a:bodyPr/>
        <a:lstStyle/>
        <a:p>
          <a:endParaRPr lang="zh-CN" altLang="en-US" sz="1600"/>
        </a:p>
      </dgm:t>
    </dgm:pt>
    <dgm:pt modelId="{595DD7D8-27D4-42D8-855B-B3E09114803C}">
      <dgm:prSet phldrT="[文本]" custT="1"/>
      <dgm:spPr/>
      <dgm:t>
        <a:bodyPr/>
        <a:lstStyle/>
        <a:p>
          <a:endParaRPr lang="en-US" altLang="zh-CN" sz="1800" dirty="0"/>
        </a:p>
        <a:p>
          <a:r>
            <a:rPr lang="zh-CN" altLang="en-US" sz="1800" dirty="0"/>
            <a:t>豆瓣评分：</a:t>
          </a:r>
          <a:endParaRPr lang="en-US" altLang="zh-CN" sz="1800" dirty="0"/>
        </a:p>
        <a:p>
          <a:r>
            <a:rPr lang="en-US" altLang="zh-CN" sz="1800" dirty="0">
              <a:solidFill>
                <a:schemeClr val="accent1"/>
              </a:solidFill>
            </a:rPr>
            <a:t>7.8</a:t>
          </a:r>
          <a:r>
            <a:rPr lang="en-US" altLang="zh-CN" sz="1800" dirty="0"/>
            <a:t>  </a:t>
          </a:r>
        </a:p>
        <a:p>
          <a:r>
            <a:rPr lang="en-US" altLang="zh-CN" sz="1800" dirty="0"/>
            <a:t> ★★★★☆</a:t>
          </a:r>
          <a:endParaRPr lang="zh-CN" altLang="en-US" sz="1800" dirty="0"/>
        </a:p>
      </dgm:t>
    </dgm:pt>
    <dgm:pt modelId="{036FD807-9416-4B21-98D3-813D3697C7EE}" cxnId="{76DEA442-70B7-47ED-8091-9A3AE5D09F92}" type="parTrans">
      <dgm:prSet/>
      <dgm:spPr/>
      <dgm:t>
        <a:bodyPr/>
        <a:lstStyle/>
        <a:p>
          <a:endParaRPr lang="zh-CN" altLang="en-US" sz="1600"/>
        </a:p>
      </dgm:t>
    </dgm:pt>
    <dgm:pt modelId="{9D7A6C5F-57D8-4188-A6ED-ED49C37E9943}" cxnId="{76DEA442-70B7-47ED-8091-9A3AE5D09F92}" type="sibTrans">
      <dgm:prSet/>
      <dgm:spPr/>
      <dgm:t>
        <a:bodyPr/>
        <a:lstStyle/>
        <a:p>
          <a:endParaRPr lang="zh-CN" altLang="en-US" sz="1600"/>
        </a:p>
      </dgm:t>
    </dgm:pt>
    <dgm:pt modelId="{FF59D7F9-C03E-42DF-87FA-1B7661ED9FB7}">
      <dgm:prSet phldrT="[文本]" custT="1"/>
      <dgm:spPr/>
      <dgm:t>
        <a:bodyPr/>
        <a:lstStyle/>
        <a:p>
          <a:endParaRPr lang="en-US" altLang="zh-CN" sz="1800" dirty="0"/>
        </a:p>
        <a:p>
          <a:r>
            <a:rPr lang="zh-CN" altLang="en-US" sz="1800" dirty="0"/>
            <a:t>推荐理由：</a:t>
          </a:r>
          <a:endParaRPr lang="en-US" altLang="zh-CN" sz="1800" dirty="0"/>
        </a:p>
        <a:p>
          <a:r>
            <a:rPr lang="zh-CN" altLang="en-US" sz="1800" dirty="0"/>
            <a:t>致所有在黑暗中行走的人。</a:t>
          </a:r>
        </a:p>
      </dgm:t>
    </dgm:pt>
    <dgm:pt modelId="{6C9D1F34-23B4-4F8A-8508-F1C153FADF75}" cxnId="{88449E5D-7907-4385-ABD9-DA4BF742A155}" type="parTrans">
      <dgm:prSet/>
      <dgm:spPr/>
      <dgm:t>
        <a:bodyPr/>
        <a:lstStyle/>
        <a:p>
          <a:endParaRPr lang="zh-CN" altLang="en-US" sz="1600"/>
        </a:p>
      </dgm:t>
    </dgm:pt>
    <dgm:pt modelId="{16C0EBEF-BAFE-4626-A777-82D57550B488}" cxnId="{88449E5D-7907-4385-ABD9-DA4BF742A155}" type="sibTrans">
      <dgm:prSet/>
      <dgm:spPr/>
      <dgm:t>
        <a:bodyPr/>
        <a:lstStyle/>
        <a:p>
          <a:endParaRPr lang="zh-CN" altLang="en-US" sz="1600"/>
        </a:p>
      </dgm:t>
    </dgm:pt>
    <dgm:pt modelId="{48E2AEF9-0D85-4E84-8099-A718759DD83F}" type="pres">
      <dgm:prSet presAssocID="{3C18A9D7-D334-4104-8286-A7609F3EC4E7}" presName="Name0" presStyleCnt="0">
        <dgm:presLayoutVars>
          <dgm:chMax/>
          <dgm:chPref/>
          <dgm:dir/>
          <dgm:animLvl val="lvl"/>
          <dgm:resizeHandles val="exact"/>
        </dgm:presLayoutVars>
      </dgm:prSet>
      <dgm:spPr/>
      <dgm:t>
        <a:bodyPr/>
        <a:lstStyle/>
        <a:p>
          <a:endParaRPr lang="zh-CN" altLang="en-US"/>
        </a:p>
      </dgm:t>
    </dgm:pt>
    <dgm:pt modelId="{15FE1C13-862F-4D65-8CFB-F991B24F2C1C}" type="pres">
      <dgm:prSet presAssocID="{9AEA0A99-3671-4F3C-84F5-EA32E3461C9C}" presName="composite" presStyleCnt="0"/>
      <dgm:spPr/>
    </dgm:pt>
    <dgm:pt modelId="{2C98CD81-DF74-4484-8C80-F7C68ED23031}" type="pres">
      <dgm:prSet presAssocID="{9AEA0A99-3671-4F3C-84F5-EA32E3461C9C}" presName="Image" presStyleLbl="alignNode1" presStyleIdx="0" presStyleCnt="5" custScaleY="154973" custLinFactNeighborX="-1276" custLinFactNeighborY="13715"/>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61FFF8B0-D5C2-4455-BC07-6F86874D3D82}" type="pres">
      <dgm:prSet presAssocID="{9AEA0A99-3671-4F3C-84F5-EA32E3461C9C}" presName="Accent" presStyleLbl="parChTrans1D1" presStyleIdx="0" presStyleCnt="5"/>
      <dgm:spPr/>
    </dgm:pt>
    <dgm:pt modelId="{494F187A-22A4-4F6E-9FD0-0788904F7DAD}" type="pres">
      <dgm:prSet presAssocID="{9AEA0A99-3671-4F3C-84F5-EA32E3461C9C}" presName="Parent" presStyleLbl="revTx" presStyleIdx="0" presStyleCnt="5" custScaleY="29772" custLinFactNeighborY="11484">
        <dgm:presLayoutVars>
          <dgm:chMax val="0"/>
          <dgm:chPref val="0"/>
          <dgm:bulletEnabled val="1"/>
        </dgm:presLayoutVars>
      </dgm:prSet>
      <dgm:spPr/>
      <dgm:t>
        <a:bodyPr/>
        <a:lstStyle/>
        <a:p>
          <a:endParaRPr lang="zh-CN" altLang="en-US"/>
        </a:p>
      </dgm:t>
    </dgm:pt>
    <dgm:pt modelId="{4465AB2F-3623-4B03-ACAD-E1F3E9E9E291}" type="pres">
      <dgm:prSet presAssocID="{994B1DFB-A7B6-4B0A-8C43-EE84A66CF06F}" presName="sibTrans" presStyleCnt="0"/>
      <dgm:spPr/>
    </dgm:pt>
    <dgm:pt modelId="{C667D624-11FA-4A5F-96F1-8B597A99FA37}" type="pres">
      <dgm:prSet presAssocID="{7DFE5505-F920-4FEB-9A78-9DF901B5FC0D}" presName="composite" presStyleCnt="0"/>
      <dgm:spPr/>
    </dgm:pt>
    <dgm:pt modelId="{6CF7FB45-3C24-4117-A5D8-56EC1C7EB19D}" type="pres">
      <dgm:prSet presAssocID="{7DFE5505-F920-4FEB-9A78-9DF901B5FC0D}" presName="Image" presStyleLbl="alignNod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zh-CN" altLang="en-US"/>
        </a:p>
      </dgm:t>
    </dgm:pt>
    <dgm:pt modelId="{31571BA4-BC08-4CF3-A198-DC6B6DC869FF}" type="pres">
      <dgm:prSet presAssocID="{7DFE5505-F920-4FEB-9A78-9DF901B5FC0D}" presName="Accent" presStyleLbl="parChTrans1D1" presStyleIdx="1" presStyleCnt="5"/>
      <dgm:spPr/>
    </dgm:pt>
    <dgm:pt modelId="{74AF1B92-4E0B-4F84-AAE4-7FAAA7894555}" type="pres">
      <dgm:prSet presAssocID="{7DFE5505-F920-4FEB-9A78-9DF901B5FC0D}" presName="Parent" presStyleLbl="revTx" presStyleIdx="1" presStyleCnt="5">
        <dgm:presLayoutVars>
          <dgm:chMax val="0"/>
          <dgm:chPref val="0"/>
          <dgm:bulletEnabled val="1"/>
        </dgm:presLayoutVars>
      </dgm:prSet>
      <dgm:spPr/>
      <dgm:t>
        <a:bodyPr/>
        <a:lstStyle/>
        <a:p>
          <a:endParaRPr lang="zh-CN" altLang="en-US"/>
        </a:p>
      </dgm:t>
    </dgm:pt>
    <dgm:pt modelId="{6FC91B46-9E0D-42F7-9570-604BDA3E1ECB}" type="pres">
      <dgm:prSet presAssocID="{78A39BC9-BF29-4C7E-9384-646A8EDC437C}" presName="sibTrans" presStyleCnt="0"/>
      <dgm:spPr/>
    </dgm:pt>
    <dgm:pt modelId="{CAB48B9A-F61F-4ECE-B736-E7C649B3E3C4}" type="pres">
      <dgm:prSet presAssocID="{FBA3A203-F4CC-46E7-B9C7-55C3A83FACE9}" presName="composite" presStyleCnt="0"/>
      <dgm:spPr/>
    </dgm:pt>
    <dgm:pt modelId="{139493F8-1338-4B62-9E19-299724075113}" type="pres">
      <dgm:prSet presAssocID="{FBA3A203-F4CC-46E7-B9C7-55C3A83FACE9}" presName="Image" presStyleLbl="alignNod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57000" r="-57000"/>
          </a:stretch>
        </a:blipFill>
      </dgm:spPr>
      <dgm:t>
        <a:bodyPr/>
        <a:lstStyle/>
        <a:p>
          <a:endParaRPr lang="zh-CN" altLang="en-US"/>
        </a:p>
      </dgm:t>
    </dgm:pt>
    <dgm:pt modelId="{DEF2488E-6848-4BF0-B700-BDA64FA29BD4}" type="pres">
      <dgm:prSet presAssocID="{FBA3A203-F4CC-46E7-B9C7-55C3A83FACE9}" presName="Accent" presStyleLbl="parChTrans1D1" presStyleIdx="2" presStyleCnt="5"/>
      <dgm:spPr/>
    </dgm:pt>
    <dgm:pt modelId="{071AEA18-F388-48ED-A203-0CD3D559C824}" type="pres">
      <dgm:prSet presAssocID="{FBA3A203-F4CC-46E7-B9C7-55C3A83FACE9}" presName="Parent" presStyleLbl="revTx" presStyleIdx="2" presStyleCnt="5">
        <dgm:presLayoutVars>
          <dgm:chMax val="0"/>
          <dgm:chPref val="0"/>
          <dgm:bulletEnabled val="1"/>
        </dgm:presLayoutVars>
      </dgm:prSet>
      <dgm:spPr/>
      <dgm:t>
        <a:bodyPr/>
        <a:lstStyle/>
        <a:p>
          <a:endParaRPr lang="zh-CN" altLang="en-US"/>
        </a:p>
      </dgm:t>
    </dgm:pt>
    <dgm:pt modelId="{D0D10522-3D57-4BDE-B6C8-7D0CFB90F5FA}" type="pres">
      <dgm:prSet presAssocID="{A5C0560E-795D-4CD6-842D-394ECB013D79}" presName="sibTrans" presStyleCnt="0"/>
      <dgm:spPr/>
    </dgm:pt>
    <dgm:pt modelId="{CB4C2766-D366-4B74-AFCB-16F0A2E48D42}" type="pres">
      <dgm:prSet presAssocID="{595DD7D8-27D4-42D8-855B-B3E09114803C}" presName="composite" presStyleCnt="0"/>
      <dgm:spPr/>
    </dgm:pt>
    <dgm:pt modelId="{2188A0D2-BEB6-470B-98F3-341A737D3B00}" type="pres">
      <dgm:prSet presAssocID="{595DD7D8-27D4-42D8-855B-B3E09114803C}" presName="Image" presStyleLbl="alignNod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t>
        <a:bodyPr/>
        <a:lstStyle/>
        <a:p>
          <a:endParaRPr lang="zh-CN" altLang="en-US"/>
        </a:p>
      </dgm:t>
    </dgm:pt>
    <dgm:pt modelId="{E84B9A61-48B5-4238-9B57-735FE9887AA5}" type="pres">
      <dgm:prSet presAssocID="{595DD7D8-27D4-42D8-855B-B3E09114803C}" presName="Accent" presStyleLbl="parChTrans1D1" presStyleIdx="3" presStyleCnt="5"/>
      <dgm:spPr/>
    </dgm:pt>
    <dgm:pt modelId="{071D8A60-AFBD-4305-AC4D-C13CBC715C61}" type="pres">
      <dgm:prSet presAssocID="{595DD7D8-27D4-42D8-855B-B3E09114803C}" presName="Parent" presStyleLbl="revTx" presStyleIdx="3" presStyleCnt="5">
        <dgm:presLayoutVars>
          <dgm:chMax val="0"/>
          <dgm:chPref val="0"/>
          <dgm:bulletEnabled val="1"/>
        </dgm:presLayoutVars>
      </dgm:prSet>
      <dgm:spPr/>
      <dgm:t>
        <a:bodyPr/>
        <a:lstStyle/>
        <a:p>
          <a:endParaRPr lang="zh-CN" altLang="en-US"/>
        </a:p>
      </dgm:t>
    </dgm:pt>
    <dgm:pt modelId="{5EEAD185-017E-4B0D-B046-640C8AD1F21C}" type="pres">
      <dgm:prSet presAssocID="{9D7A6C5F-57D8-4188-A6ED-ED49C37E9943}" presName="sibTrans" presStyleCnt="0"/>
      <dgm:spPr/>
    </dgm:pt>
    <dgm:pt modelId="{883E9290-20E4-4065-B2D5-3732EE29684E}" type="pres">
      <dgm:prSet presAssocID="{FF59D7F9-C03E-42DF-87FA-1B7661ED9FB7}" presName="composite" presStyleCnt="0"/>
      <dgm:spPr/>
    </dgm:pt>
    <dgm:pt modelId="{A3121BDB-226D-4903-96FC-F74D38427D7A}" type="pres">
      <dgm:prSet presAssocID="{FF59D7F9-C03E-42DF-87FA-1B7661ED9FB7}" presName="Image" presStyleLbl="alignNod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57000" r="-57000"/>
          </a:stretch>
        </a:blipFill>
      </dgm:spPr>
      <dgm:t>
        <a:bodyPr/>
        <a:lstStyle/>
        <a:p>
          <a:endParaRPr lang="zh-CN" altLang="en-US"/>
        </a:p>
      </dgm:t>
    </dgm:pt>
    <dgm:pt modelId="{218F0704-59BF-460E-ACC6-2DE0B2D30249}" type="pres">
      <dgm:prSet presAssocID="{FF59D7F9-C03E-42DF-87FA-1B7661ED9FB7}" presName="Accent" presStyleLbl="parChTrans1D1" presStyleIdx="4" presStyleCnt="5"/>
      <dgm:spPr/>
    </dgm:pt>
    <dgm:pt modelId="{9646AEDB-B80E-440E-8475-0A69E808421F}" type="pres">
      <dgm:prSet presAssocID="{FF59D7F9-C03E-42DF-87FA-1B7661ED9FB7}" presName="Parent" presStyleLbl="revTx" presStyleIdx="4" presStyleCnt="5">
        <dgm:presLayoutVars>
          <dgm:chMax val="0"/>
          <dgm:chPref val="0"/>
          <dgm:bulletEnabled val="1"/>
        </dgm:presLayoutVars>
      </dgm:prSet>
      <dgm:spPr/>
      <dgm:t>
        <a:bodyPr/>
        <a:lstStyle/>
        <a:p>
          <a:endParaRPr lang="zh-CN" altLang="en-US"/>
        </a:p>
      </dgm:t>
    </dgm:pt>
  </dgm:ptLst>
  <dgm:cxnLst>
    <dgm:cxn modelId="{290B2E30-9EA4-4FEF-9AC3-AE861A169B7C}" type="presOf" srcId="{595DD7D8-27D4-42D8-855B-B3E09114803C}" destId="{071D8A60-AFBD-4305-AC4D-C13CBC715C61}" srcOrd="0" destOrd="0" presId="urn:microsoft.com/office/officeart/2008/layout/PictureLineup"/>
    <dgm:cxn modelId="{BA0CBCCE-73E1-4E52-BF50-F0E4C2AF297F}" type="presOf" srcId="{9AEA0A99-3671-4F3C-84F5-EA32E3461C9C}" destId="{494F187A-22A4-4F6E-9FD0-0788904F7DAD}" srcOrd="0" destOrd="0" presId="urn:microsoft.com/office/officeart/2008/layout/PictureLineup"/>
    <dgm:cxn modelId="{76DEA442-70B7-47ED-8091-9A3AE5D09F92}" srcId="{3C18A9D7-D334-4104-8286-A7609F3EC4E7}" destId="{595DD7D8-27D4-42D8-855B-B3E09114803C}" srcOrd="3" destOrd="0" parTransId="{036FD807-9416-4B21-98D3-813D3697C7EE}" sibTransId="{9D7A6C5F-57D8-4188-A6ED-ED49C37E9943}"/>
    <dgm:cxn modelId="{9BBFEBC7-8692-4800-8068-ED76F009583E}" type="presOf" srcId="{7DFE5505-F920-4FEB-9A78-9DF901B5FC0D}" destId="{74AF1B92-4E0B-4F84-AAE4-7FAAA7894555}" srcOrd="0" destOrd="0" presId="urn:microsoft.com/office/officeart/2008/layout/PictureLineup"/>
    <dgm:cxn modelId="{E904457C-71E6-4903-B09F-C775F2F471DA}" type="presOf" srcId="{FBA3A203-F4CC-46E7-B9C7-55C3A83FACE9}" destId="{071AEA18-F388-48ED-A203-0CD3D559C824}" srcOrd="0" destOrd="0" presId="urn:microsoft.com/office/officeart/2008/layout/PictureLineup"/>
    <dgm:cxn modelId="{9B4EE783-A295-444B-8577-BDB2B63CF14F}" type="presOf" srcId="{3C18A9D7-D334-4104-8286-A7609F3EC4E7}" destId="{48E2AEF9-0D85-4E84-8099-A718759DD83F}" srcOrd="0" destOrd="0" presId="urn:microsoft.com/office/officeart/2008/layout/PictureLineup"/>
    <dgm:cxn modelId="{98F89B5F-7DA9-4C94-A730-C540D8FA4B3A}" srcId="{3C18A9D7-D334-4104-8286-A7609F3EC4E7}" destId="{7DFE5505-F920-4FEB-9A78-9DF901B5FC0D}" srcOrd="1" destOrd="0" parTransId="{0259863D-2E2F-414E-AB13-A8D8221DD332}" sibTransId="{78A39BC9-BF29-4C7E-9384-646A8EDC437C}"/>
    <dgm:cxn modelId="{A5F4FE9B-17FA-4BC4-932D-91F49606C3BD}" type="presOf" srcId="{FF59D7F9-C03E-42DF-87FA-1B7661ED9FB7}" destId="{9646AEDB-B80E-440E-8475-0A69E808421F}" srcOrd="0" destOrd="0" presId="urn:microsoft.com/office/officeart/2008/layout/PictureLineup"/>
    <dgm:cxn modelId="{88449E5D-7907-4385-ABD9-DA4BF742A155}" srcId="{3C18A9D7-D334-4104-8286-A7609F3EC4E7}" destId="{FF59D7F9-C03E-42DF-87FA-1B7661ED9FB7}" srcOrd="4" destOrd="0" parTransId="{6C9D1F34-23B4-4F8A-8508-F1C153FADF75}" sibTransId="{16C0EBEF-BAFE-4626-A777-82D57550B488}"/>
    <dgm:cxn modelId="{BCE6337C-CBFD-4B1F-B423-50DB570ED4ED}" srcId="{3C18A9D7-D334-4104-8286-A7609F3EC4E7}" destId="{9AEA0A99-3671-4F3C-84F5-EA32E3461C9C}" srcOrd="0" destOrd="0" parTransId="{01512519-A98F-484D-9B83-187F094EDE5F}" sibTransId="{994B1DFB-A7B6-4B0A-8C43-EE84A66CF06F}"/>
    <dgm:cxn modelId="{45281F98-0014-46B4-989A-6D7DD1509FAE}" srcId="{3C18A9D7-D334-4104-8286-A7609F3EC4E7}" destId="{FBA3A203-F4CC-46E7-B9C7-55C3A83FACE9}" srcOrd="2" destOrd="0" parTransId="{913292BA-F27B-4A6D-9234-363B06681D66}" sibTransId="{A5C0560E-795D-4CD6-842D-394ECB013D79}"/>
    <dgm:cxn modelId="{7298A945-F297-4B72-ADB9-70510D63521F}" type="presParOf" srcId="{48E2AEF9-0D85-4E84-8099-A718759DD83F}" destId="{15FE1C13-862F-4D65-8CFB-F991B24F2C1C}" srcOrd="0" destOrd="0" presId="urn:microsoft.com/office/officeart/2008/layout/PictureLineup"/>
    <dgm:cxn modelId="{DAF5F063-E387-4453-87C5-6351ED1D3B24}" type="presParOf" srcId="{15FE1C13-862F-4D65-8CFB-F991B24F2C1C}" destId="{2C98CD81-DF74-4484-8C80-F7C68ED23031}" srcOrd="0" destOrd="0" presId="urn:microsoft.com/office/officeart/2008/layout/PictureLineup"/>
    <dgm:cxn modelId="{3B0091B5-3779-425D-B024-BC0834B2FC12}" type="presParOf" srcId="{15FE1C13-862F-4D65-8CFB-F991B24F2C1C}" destId="{61FFF8B0-D5C2-4455-BC07-6F86874D3D82}" srcOrd="1" destOrd="0" presId="urn:microsoft.com/office/officeart/2008/layout/PictureLineup"/>
    <dgm:cxn modelId="{A432166A-10CE-4697-9E97-E685E651144D}" type="presParOf" srcId="{15FE1C13-862F-4D65-8CFB-F991B24F2C1C}" destId="{494F187A-22A4-4F6E-9FD0-0788904F7DAD}" srcOrd="2" destOrd="0" presId="urn:microsoft.com/office/officeart/2008/layout/PictureLineup"/>
    <dgm:cxn modelId="{5CCA4D4B-51BF-4AA4-8EFA-22892648F39F}" type="presParOf" srcId="{48E2AEF9-0D85-4E84-8099-A718759DD83F}" destId="{4465AB2F-3623-4B03-ACAD-E1F3E9E9E291}" srcOrd="1" destOrd="0" presId="urn:microsoft.com/office/officeart/2008/layout/PictureLineup"/>
    <dgm:cxn modelId="{AF314F49-01D5-4546-A223-7411102F9EDA}" type="presParOf" srcId="{48E2AEF9-0D85-4E84-8099-A718759DD83F}" destId="{C667D624-11FA-4A5F-96F1-8B597A99FA37}" srcOrd="2" destOrd="0" presId="urn:microsoft.com/office/officeart/2008/layout/PictureLineup"/>
    <dgm:cxn modelId="{04CDD4E1-16F3-4A82-807D-826C753985EE}" type="presParOf" srcId="{C667D624-11FA-4A5F-96F1-8B597A99FA37}" destId="{6CF7FB45-3C24-4117-A5D8-56EC1C7EB19D}" srcOrd="0" destOrd="0" presId="urn:microsoft.com/office/officeart/2008/layout/PictureLineup"/>
    <dgm:cxn modelId="{B3D834E6-94A8-4C50-BAA9-669F1C2BC9D8}" type="presParOf" srcId="{C667D624-11FA-4A5F-96F1-8B597A99FA37}" destId="{31571BA4-BC08-4CF3-A198-DC6B6DC869FF}" srcOrd="1" destOrd="0" presId="urn:microsoft.com/office/officeart/2008/layout/PictureLineup"/>
    <dgm:cxn modelId="{553D5A9E-1AB4-40CD-8780-5273A3BC0E82}" type="presParOf" srcId="{C667D624-11FA-4A5F-96F1-8B597A99FA37}" destId="{74AF1B92-4E0B-4F84-AAE4-7FAAA7894555}" srcOrd="2" destOrd="0" presId="urn:microsoft.com/office/officeart/2008/layout/PictureLineup"/>
    <dgm:cxn modelId="{4DAF7FB9-9C90-4D64-B6CD-18D293107611}" type="presParOf" srcId="{48E2AEF9-0D85-4E84-8099-A718759DD83F}" destId="{6FC91B46-9E0D-42F7-9570-604BDA3E1ECB}" srcOrd="3" destOrd="0" presId="urn:microsoft.com/office/officeart/2008/layout/PictureLineup"/>
    <dgm:cxn modelId="{9A3693AF-F291-4D38-B6B4-CA8783E7C448}" type="presParOf" srcId="{48E2AEF9-0D85-4E84-8099-A718759DD83F}" destId="{CAB48B9A-F61F-4ECE-B736-E7C649B3E3C4}" srcOrd="4" destOrd="0" presId="urn:microsoft.com/office/officeart/2008/layout/PictureLineup"/>
    <dgm:cxn modelId="{7B99AF11-77CD-4864-8552-75E1AFC2D22E}" type="presParOf" srcId="{CAB48B9A-F61F-4ECE-B736-E7C649B3E3C4}" destId="{139493F8-1338-4B62-9E19-299724075113}" srcOrd="0" destOrd="0" presId="urn:microsoft.com/office/officeart/2008/layout/PictureLineup"/>
    <dgm:cxn modelId="{C8994845-FC63-4962-8F3F-AD3299DF54CB}" type="presParOf" srcId="{CAB48B9A-F61F-4ECE-B736-E7C649B3E3C4}" destId="{DEF2488E-6848-4BF0-B700-BDA64FA29BD4}" srcOrd="1" destOrd="0" presId="urn:microsoft.com/office/officeart/2008/layout/PictureLineup"/>
    <dgm:cxn modelId="{A4E7D01D-D83F-4EE7-BF5B-2888152AD7D9}" type="presParOf" srcId="{CAB48B9A-F61F-4ECE-B736-E7C649B3E3C4}" destId="{071AEA18-F388-48ED-A203-0CD3D559C824}" srcOrd="2" destOrd="0" presId="urn:microsoft.com/office/officeart/2008/layout/PictureLineup"/>
    <dgm:cxn modelId="{83B59844-B8FF-49A9-BC88-EDC7153FF16F}" type="presParOf" srcId="{48E2AEF9-0D85-4E84-8099-A718759DD83F}" destId="{D0D10522-3D57-4BDE-B6C8-7D0CFB90F5FA}" srcOrd="5" destOrd="0" presId="urn:microsoft.com/office/officeart/2008/layout/PictureLineup"/>
    <dgm:cxn modelId="{7AC09534-4B76-4B07-9ED9-9731D8A56F73}" type="presParOf" srcId="{48E2AEF9-0D85-4E84-8099-A718759DD83F}" destId="{CB4C2766-D366-4B74-AFCB-16F0A2E48D42}" srcOrd="6" destOrd="0" presId="urn:microsoft.com/office/officeart/2008/layout/PictureLineup"/>
    <dgm:cxn modelId="{77746697-43E1-43DF-8B15-A6D7A6077D4D}" type="presParOf" srcId="{CB4C2766-D366-4B74-AFCB-16F0A2E48D42}" destId="{2188A0D2-BEB6-470B-98F3-341A737D3B00}" srcOrd="0" destOrd="0" presId="urn:microsoft.com/office/officeart/2008/layout/PictureLineup"/>
    <dgm:cxn modelId="{03A97CD5-093B-4F82-8807-F7D9A991D0E1}" type="presParOf" srcId="{CB4C2766-D366-4B74-AFCB-16F0A2E48D42}" destId="{E84B9A61-48B5-4238-9B57-735FE9887AA5}" srcOrd="1" destOrd="0" presId="urn:microsoft.com/office/officeart/2008/layout/PictureLineup"/>
    <dgm:cxn modelId="{127C7E39-AFE9-4F2C-BC92-459037F93BD0}" type="presParOf" srcId="{CB4C2766-D366-4B74-AFCB-16F0A2E48D42}" destId="{071D8A60-AFBD-4305-AC4D-C13CBC715C61}" srcOrd="2" destOrd="0" presId="urn:microsoft.com/office/officeart/2008/layout/PictureLineup"/>
    <dgm:cxn modelId="{27CF6EBC-F0B5-486D-B224-E78D4835593A}" type="presParOf" srcId="{48E2AEF9-0D85-4E84-8099-A718759DD83F}" destId="{5EEAD185-017E-4B0D-B046-640C8AD1F21C}" srcOrd="7" destOrd="0" presId="urn:microsoft.com/office/officeart/2008/layout/PictureLineup"/>
    <dgm:cxn modelId="{4DE699FF-9A57-4092-B8E9-1DA2E1309378}" type="presParOf" srcId="{48E2AEF9-0D85-4E84-8099-A718759DD83F}" destId="{883E9290-20E4-4065-B2D5-3732EE29684E}" srcOrd="8" destOrd="0" presId="urn:microsoft.com/office/officeart/2008/layout/PictureLineup"/>
    <dgm:cxn modelId="{E23FCF47-C4F8-46A6-B677-9BB3FAB112DF}" type="presParOf" srcId="{883E9290-20E4-4065-B2D5-3732EE29684E}" destId="{A3121BDB-226D-4903-96FC-F74D38427D7A}" srcOrd="0" destOrd="0" presId="urn:microsoft.com/office/officeart/2008/layout/PictureLineup"/>
    <dgm:cxn modelId="{BA6E8F25-EA2A-4F75-AC90-9DE6F0579A11}" type="presParOf" srcId="{883E9290-20E4-4065-B2D5-3732EE29684E}" destId="{218F0704-59BF-460E-ACC6-2DE0B2D30249}" srcOrd="1" destOrd="0" presId="urn:microsoft.com/office/officeart/2008/layout/PictureLineup"/>
    <dgm:cxn modelId="{BD14DE29-14D1-4901-8933-4A0B17B26264}" type="presParOf" srcId="{883E9290-20E4-4065-B2D5-3732EE29684E}" destId="{9646AEDB-B80E-440E-8475-0A69E808421F}" srcOrd="2" destOrd="0" presId="urn:microsoft.com/office/officeart/2008/layout/PictureLineup"/>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D2D10-597E-46E7-AC21-D91AC677F140}">
      <dsp:nvSpPr>
        <dsp:cNvPr id="0" name=""/>
        <dsp:cNvSpPr/>
      </dsp:nvSpPr>
      <dsp:spPr>
        <a:xfrm>
          <a:off x="5492" y="0"/>
          <a:ext cx="1927232" cy="4283788"/>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城市</a:t>
          </a:r>
          <a:endParaRPr lang="zh-CN" altLang="en-US" sz="3600" kern="1200" dirty="0"/>
        </a:p>
      </dsp:txBody>
      <dsp:txXfrm>
        <a:off x="5492" y="0"/>
        <a:ext cx="1927232" cy="1285136"/>
      </dsp:txXfrm>
    </dsp:sp>
    <dsp:sp modelId="{5DE66ED2-326E-4B2B-AE01-61287AACC863}">
      <dsp:nvSpPr>
        <dsp:cNvPr id="0" name=""/>
        <dsp:cNvSpPr/>
      </dsp:nvSpPr>
      <dsp:spPr>
        <a:xfrm>
          <a:off x="198215" y="1285345"/>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投放金额</a:t>
          </a:r>
        </a:p>
      </dsp:txBody>
      <dsp:txXfrm>
        <a:off x="210261" y="1297391"/>
        <a:ext cx="1517693" cy="387187"/>
      </dsp:txXfrm>
    </dsp:sp>
    <dsp:sp modelId="{D12A63AC-F7D6-4725-B035-58594352D219}">
      <dsp:nvSpPr>
        <dsp:cNvPr id="0" name=""/>
        <dsp:cNvSpPr/>
      </dsp:nvSpPr>
      <dsp:spPr>
        <a:xfrm>
          <a:off x="198215" y="1759898"/>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投放位置审核</a:t>
          </a:r>
        </a:p>
      </dsp:txBody>
      <dsp:txXfrm>
        <a:off x="210261" y="1771944"/>
        <a:ext cx="1517693" cy="387187"/>
      </dsp:txXfrm>
    </dsp:sp>
    <dsp:sp modelId="{709F6357-6F6B-41F0-9BBA-4D9109B3A51D}">
      <dsp:nvSpPr>
        <dsp:cNvPr id="0" name=""/>
        <dsp:cNvSpPr/>
      </dsp:nvSpPr>
      <dsp:spPr>
        <a:xfrm>
          <a:off x="198215" y="2234451"/>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广告价格审核</a:t>
          </a:r>
        </a:p>
      </dsp:txBody>
      <dsp:txXfrm>
        <a:off x="210261" y="2246497"/>
        <a:ext cx="1517693" cy="387187"/>
      </dsp:txXfrm>
    </dsp:sp>
    <dsp:sp modelId="{681A9304-D36A-48C0-B249-590BC0C67A2E}">
      <dsp:nvSpPr>
        <dsp:cNvPr id="0" name=""/>
        <dsp:cNvSpPr/>
      </dsp:nvSpPr>
      <dsp:spPr>
        <a:xfrm>
          <a:off x="198215" y="2709004"/>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领导签字</a:t>
          </a:r>
        </a:p>
      </dsp:txBody>
      <dsp:txXfrm>
        <a:off x="210261" y="2721050"/>
        <a:ext cx="1517693" cy="387187"/>
      </dsp:txXfrm>
    </dsp:sp>
    <dsp:sp modelId="{89D62A7C-FABB-43CD-BB0A-1B4316D36F75}">
      <dsp:nvSpPr>
        <dsp:cNvPr id="0" name=""/>
        <dsp:cNvSpPr/>
      </dsp:nvSpPr>
      <dsp:spPr>
        <a:xfrm>
          <a:off x="198215" y="3183557"/>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合同流程</a:t>
          </a:r>
        </a:p>
      </dsp:txBody>
      <dsp:txXfrm>
        <a:off x="210261" y="3195603"/>
        <a:ext cx="1517693" cy="387187"/>
      </dsp:txXfrm>
    </dsp:sp>
    <dsp:sp modelId="{E39BDC4F-6449-4C78-B10A-54B9B4CCD8C7}">
      <dsp:nvSpPr>
        <dsp:cNvPr id="0" name=""/>
        <dsp:cNvSpPr/>
      </dsp:nvSpPr>
      <dsp:spPr>
        <a:xfrm>
          <a:off x="198215" y="3658110"/>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付款环节</a:t>
          </a:r>
        </a:p>
      </dsp:txBody>
      <dsp:txXfrm>
        <a:off x="210261" y="3670156"/>
        <a:ext cx="1517693" cy="387187"/>
      </dsp:txXfrm>
    </dsp:sp>
    <dsp:sp modelId="{F766F93F-3F50-426B-8528-F912FE4FC536}">
      <dsp:nvSpPr>
        <dsp:cNvPr id="0" name=""/>
        <dsp:cNvSpPr/>
      </dsp:nvSpPr>
      <dsp:spPr>
        <a:xfrm>
          <a:off x="2077266" y="0"/>
          <a:ext cx="1927232" cy="4283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北京</a:t>
          </a:r>
        </a:p>
      </dsp:txBody>
      <dsp:txXfrm>
        <a:off x="2077266" y="0"/>
        <a:ext cx="1927232" cy="1285136"/>
      </dsp:txXfrm>
    </dsp:sp>
    <dsp:sp modelId="{18D8CDAC-91A8-4E97-9D06-E6A57077DA1F}">
      <dsp:nvSpPr>
        <dsp:cNvPr id="0" name=""/>
        <dsp:cNvSpPr/>
      </dsp:nvSpPr>
      <dsp:spPr>
        <a:xfrm>
          <a:off x="2269989" y="1285345"/>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100</a:t>
          </a:r>
          <a:r>
            <a:rPr lang="zh-CN" altLang="en-US" sz="1800" kern="1200" dirty="0"/>
            <a:t>万</a:t>
          </a:r>
        </a:p>
      </dsp:txBody>
      <dsp:txXfrm>
        <a:off x="2282035" y="1297391"/>
        <a:ext cx="1517693" cy="387187"/>
      </dsp:txXfrm>
    </dsp:sp>
    <dsp:sp modelId="{7E89652C-8C47-4896-B8F8-194A9B128786}">
      <dsp:nvSpPr>
        <dsp:cNvPr id="0" name=""/>
        <dsp:cNvSpPr/>
      </dsp:nvSpPr>
      <dsp:spPr>
        <a:xfrm>
          <a:off x="2269989" y="1759898"/>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a:t>
          </a:r>
        </a:p>
      </dsp:txBody>
      <dsp:txXfrm>
        <a:off x="2282035" y="1771944"/>
        <a:ext cx="1517693" cy="387187"/>
      </dsp:txXfrm>
    </dsp:sp>
    <dsp:sp modelId="{E4C550E2-8C08-4F6C-A2E2-E3CDDD7E2F4A}">
      <dsp:nvSpPr>
        <dsp:cNvPr id="0" name=""/>
        <dsp:cNvSpPr/>
      </dsp:nvSpPr>
      <dsp:spPr>
        <a:xfrm>
          <a:off x="2269989" y="2234451"/>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2282035" y="2246497"/>
        <a:ext cx="1517693" cy="387187"/>
      </dsp:txXfrm>
    </dsp:sp>
    <dsp:sp modelId="{1E5EF17F-AFEC-4735-9603-5ABE75C40DC4}">
      <dsp:nvSpPr>
        <dsp:cNvPr id="0" name=""/>
        <dsp:cNvSpPr/>
      </dsp:nvSpPr>
      <dsp:spPr>
        <a:xfrm>
          <a:off x="2269989" y="2709004"/>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2282035" y="2721050"/>
        <a:ext cx="1517693" cy="387187"/>
      </dsp:txXfrm>
    </dsp:sp>
    <dsp:sp modelId="{4CAED1B6-E5F1-4A34-8ADE-4C79B6164D0C}">
      <dsp:nvSpPr>
        <dsp:cNvPr id="0" name=""/>
        <dsp:cNvSpPr/>
      </dsp:nvSpPr>
      <dsp:spPr>
        <a:xfrm>
          <a:off x="2269989" y="3183557"/>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2282035" y="3195603"/>
        <a:ext cx="1517693" cy="387187"/>
      </dsp:txXfrm>
    </dsp:sp>
    <dsp:sp modelId="{B896D286-C6A9-4797-86FD-61E9E48A3AC4}">
      <dsp:nvSpPr>
        <dsp:cNvPr id="0" name=""/>
        <dsp:cNvSpPr/>
      </dsp:nvSpPr>
      <dsp:spPr>
        <a:xfrm>
          <a:off x="2269989" y="3658110"/>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2282035" y="3670156"/>
        <a:ext cx="1517693" cy="387187"/>
      </dsp:txXfrm>
    </dsp:sp>
    <dsp:sp modelId="{DD3F1823-2008-4126-87B4-FBBC6608DAB1}">
      <dsp:nvSpPr>
        <dsp:cNvPr id="0" name=""/>
        <dsp:cNvSpPr/>
      </dsp:nvSpPr>
      <dsp:spPr>
        <a:xfrm>
          <a:off x="4149040" y="0"/>
          <a:ext cx="1927232" cy="4283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上海</a:t>
          </a:r>
          <a:endParaRPr lang="zh-CN" altLang="en-US" sz="3600" kern="1200" dirty="0"/>
        </a:p>
      </dsp:txBody>
      <dsp:txXfrm>
        <a:off x="4149040" y="0"/>
        <a:ext cx="1927232" cy="1285136"/>
      </dsp:txXfrm>
    </dsp:sp>
    <dsp:sp modelId="{640AC439-5803-4D24-A166-23B7D880167E}">
      <dsp:nvSpPr>
        <dsp:cNvPr id="0" name=""/>
        <dsp:cNvSpPr/>
      </dsp:nvSpPr>
      <dsp:spPr>
        <a:xfrm>
          <a:off x="4341764" y="1285345"/>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89</a:t>
          </a:r>
          <a:r>
            <a:rPr lang="zh-CN" altLang="en-US" sz="1800" kern="1200" dirty="0"/>
            <a:t>万</a:t>
          </a:r>
        </a:p>
      </dsp:txBody>
      <dsp:txXfrm>
        <a:off x="4353810" y="1297391"/>
        <a:ext cx="1517693" cy="387187"/>
      </dsp:txXfrm>
    </dsp:sp>
    <dsp:sp modelId="{CC66B669-049D-4A95-8A40-2D0382DEF92B}">
      <dsp:nvSpPr>
        <dsp:cNvPr id="0" name=""/>
        <dsp:cNvSpPr/>
      </dsp:nvSpPr>
      <dsp:spPr>
        <a:xfrm>
          <a:off x="4341764" y="1759898"/>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a:t>
          </a:r>
        </a:p>
      </dsp:txBody>
      <dsp:txXfrm>
        <a:off x="4353810" y="1771944"/>
        <a:ext cx="1517693" cy="387187"/>
      </dsp:txXfrm>
    </dsp:sp>
    <dsp:sp modelId="{4D79155F-21FD-4830-9024-1E01F5F44E98}">
      <dsp:nvSpPr>
        <dsp:cNvPr id="0" name=""/>
        <dsp:cNvSpPr/>
      </dsp:nvSpPr>
      <dsp:spPr>
        <a:xfrm>
          <a:off x="4341764" y="2234451"/>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4353810" y="2246497"/>
        <a:ext cx="1517693" cy="387187"/>
      </dsp:txXfrm>
    </dsp:sp>
    <dsp:sp modelId="{5AAB523A-9FE5-4CB7-81BD-36D45851449A}">
      <dsp:nvSpPr>
        <dsp:cNvPr id="0" name=""/>
        <dsp:cNvSpPr/>
      </dsp:nvSpPr>
      <dsp:spPr>
        <a:xfrm>
          <a:off x="4341764" y="2709004"/>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a:t>
          </a:r>
        </a:p>
      </dsp:txBody>
      <dsp:txXfrm>
        <a:off x="4353810" y="2721050"/>
        <a:ext cx="1517693" cy="387187"/>
      </dsp:txXfrm>
    </dsp:sp>
    <dsp:sp modelId="{A02D9C94-EDC1-45A5-BC3F-6D36B5C028D0}">
      <dsp:nvSpPr>
        <dsp:cNvPr id="0" name=""/>
        <dsp:cNvSpPr/>
      </dsp:nvSpPr>
      <dsp:spPr>
        <a:xfrm>
          <a:off x="4341764" y="3183557"/>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4353810" y="3195603"/>
        <a:ext cx="1517693" cy="387187"/>
      </dsp:txXfrm>
    </dsp:sp>
    <dsp:sp modelId="{590966A4-9AE9-460A-BB8D-82414B86E2E5}">
      <dsp:nvSpPr>
        <dsp:cNvPr id="0" name=""/>
        <dsp:cNvSpPr/>
      </dsp:nvSpPr>
      <dsp:spPr>
        <a:xfrm>
          <a:off x="4341764" y="3658110"/>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4353810" y="3670156"/>
        <a:ext cx="1517693" cy="387187"/>
      </dsp:txXfrm>
    </dsp:sp>
    <dsp:sp modelId="{7C7723FB-248C-4840-8B79-397C6BC6BC7A}">
      <dsp:nvSpPr>
        <dsp:cNvPr id="0" name=""/>
        <dsp:cNvSpPr/>
      </dsp:nvSpPr>
      <dsp:spPr>
        <a:xfrm>
          <a:off x="6220815" y="0"/>
          <a:ext cx="1927232" cy="4283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广州</a:t>
          </a:r>
          <a:endParaRPr lang="zh-CN" altLang="en-US" sz="3600" kern="1200" dirty="0"/>
        </a:p>
      </dsp:txBody>
      <dsp:txXfrm>
        <a:off x="6220815" y="0"/>
        <a:ext cx="1927232" cy="1285136"/>
      </dsp:txXfrm>
    </dsp:sp>
    <dsp:sp modelId="{F9E6BF8F-F42C-4933-89A7-50FC49B6B64E}">
      <dsp:nvSpPr>
        <dsp:cNvPr id="0" name=""/>
        <dsp:cNvSpPr/>
      </dsp:nvSpPr>
      <dsp:spPr>
        <a:xfrm>
          <a:off x="6413538" y="1285345"/>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67</a:t>
          </a:r>
          <a:r>
            <a:rPr lang="zh-CN" altLang="en-US" sz="1800" kern="1200" dirty="0"/>
            <a:t>万</a:t>
          </a:r>
        </a:p>
      </dsp:txBody>
      <dsp:txXfrm>
        <a:off x="6425584" y="1297391"/>
        <a:ext cx="1517693" cy="387187"/>
      </dsp:txXfrm>
    </dsp:sp>
    <dsp:sp modelId="{B7C5ED54-E7F9-4C48-870F-2AA416AC0C7A}">
      <dsp:nvSpPr>
        <dsp:cNvPr id="0" name=""/>
        <dsp:cNvSpPr/>
      </dsp:nvSpPr>
      <dsp:spPr>
        <a:xfrm>
          <a:off x="6413538" y="1759898"/>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a:t>
          </a:r>
        </a:p>
      </dsp:txBody>
      <dsp:txXfrm>
        <a:off x="6425584" y="1771944"/>
        <a:ext cx="1517693" cy="387187"/>
      </dsp:txXfrm>
    </dsp:sp>
    <dsp:sp modelId="{5DCB8054-DC28-4744-8FE9-46AE9047825D}">
      <dsp:nvSpPr>
        <dsp:cNvPr id="0" name=""/>
        <dsp:cNvSpPr/>
      </dsp:nvSpPr>
      <dsp:spPr>
        <a:xfrm>
          <a:off x="6413538" y="2234451"/>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6425584" y="2246497"/>
        <a:ext cx="1517693" cy="387187"/>
      </dsp:txXfrm>
    </dsp:sp>
    <dsp:sp modelId="{2109B1DF-F9CF-4FE7-BD2D-A89B3DC85094}">
      <dsp:nvSpPr>
        <dsp:cNvPr id="0" name=""/>
        <dsp:cNvSpPr/>
      </dsp:nvSpPr>
      <dsp:spPr>
        <a:xfrm>
          <a:off x="6413538" y="2709004"/>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6425584" y="2721050"/>
        <a:ext cx="1517693" cy="387187"/>
      </dsp:txXfrm>
    </dsp:sp>
    <dsp:sp modelId="{F4332C28-CD5D-44F2-8886-26B878BEBADA}">
      <dsp:nvSpPr>
        <dsp:cNvPr id="0" name=""/>
        <dsp:cNvSpPr/>
      </dsp:nvSpPr>
      <dsp:spPr>
        <a:xfrm>
          <a:off x="6413538" y="3183557"/>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6425584" y="3195603"/>
        <a:ext cx="1517693" cy="387187"/>
      </dsp:txXfrm>
    </dsp:sp>
    <dsp:sp modelId="{B49F793E-F7A6-488E-B32D-6D04556C2107}">
      <dsp:nvSpPr>
        <dsp:cNvPr id="0" name=""/>
        <dsp:cNvSpPr/>
      </dsp:nvSpPr>
      <dsp:spPr>
        <a:xfrm>
          <a:off x="6413538" y="3658110"/>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6425584" y="3670156"/>
        <a:ext cx="1517693" cy="387187"/>
      </dsp:txXfrm>
    </dsp:sp>
    <dsp:sp modelId="{81666631-B904-4C60-9579-928197DEAAAD}">
      <dsp:nvSpPr>
        <dsp:cNvPr id="0" name=""/>
        <dsp:cNvSpPr/>
      </dsp:nvSpPr>
      <dsp:spPr>
        <a:xfrm>
          <a:off x="8292589" y="0"/>
          <a:ext cx="1927232" cy="4283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成都</a:t>
          </a:r>
          <a:endParaRPr lang="zh-CN" altLang="en-US" sz="3600" kern="1200" dirty="0"/>
        </a:p>
      </dsp:txBody>
      <dsp:txXfrm>
        <a:off x="8292589" y="0"/>
        <a:ext cx="1927232" cy="1285136"/>
      </dsp:txXfrm>
    </dsp:sp>
    <dsp:sp modelId="{CB677252-E786-42BF-86BD-8608D9658A45}">
      <dsp:nvSpPr>
        <dsp:cNvPr id="0" name=""/>
        <dsp:cNvSpPr/>
      </dsp:nvSpPr>
      <dsp:spPr>
        <a:xfrm>
          <a:off x="8485313" y="1285345"/>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120</a:t>
          </a:r>
          <a:r>
            <a:rPr lang="zh-CN" altLang="en-US" sz="1800" kern="1200" dirty="0"/>
            <a:t>万</a:t>
          </a:r>
        </a:p>
      </dsp:txBody>
      <dsp:txXfrm>
        <a:off x="8497359" y="1297391"/>
        <a:ext cx="1517693" cy="387187"/>
      </dsp:txXfrm>
    </dsp:sp>
    <dsp:sp modelId="{B18B4986-CFFE-43C6-8C4D-0CDC65CCA662}">
      <dsp:nvSpPr>
        <dsp:cNvPr id="0" name=""/>
        <dsp:cNvSpPr/>
      </dsp:nvSpPr>
      <dsp:spPr>
        <a:xfrm>
          <a:off x="8485313" y="1759898"/>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8497359" y="1771944"/>
        <a:ext cx="1517693" cy="387187"/>
      </dsp:txXfrm>
    </dsp:sp>
    <dsp:sp modelId="{EAE89F0C-5863-423C-8C10-FA4E92DAB72D}">
      <dsp:nvSpPr>
        <dsp:cNvPr id="0" name=""/>
        <dsp:cNvSpPr/>
      </dsp:nvSpPr>
      <dsp:spPr>
        <a:xfrm>
          <a:off x="8485313" y="2234451"/>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8497359" y="2246497"/>
        <a:ext cx="1517693" cy="387187"/>
      </dsp:txXfrm>
    </dsp:sp>
    <dsp:sp modelId="{F53C1A48-5A77-408E-A9D4-012B94763D3D}">
      <dsp:nvSpPr>
        <dsp:cNvPr id="0" name=""/>
        <dsp:cNvSpPr/>
      </dsp:nvSpPr>
      <dsp:spPr>
        <a:xfrm>
          <a:off x="8485313" y="2709004"/>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8497359" y="2721050"/>
        <a:ext cx="1517693" cy="387187"/>
      </dsp:txXfrm>
    </dsp:sp>
    <dsp:sp modelId="{4C28F06F-FD4B-40F7-935B-112C78AE4A3B}">
      <dsp:nvSpPr>
        <dsp:cNvPr id="0" name=""/>
        <dsp:cNvSpPr/>
      </dsp:nvSpPr>
      <dsp:spPr>
        <a:xfrm>
          <a:off x="8485313" y="3183557"/>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8497359" y="3195603"/>
        <a:ext cx="1517693" cy="387187"/>
      </dsp:txXfrm>
    </dsp:sp>
    <dsp:sp modelId="{D91DE757-0520-4677-AC4E-029EFCE2A52A}">
      <dsp:nvSpPr>
        <dsp:cNvPr id="0" name=""/>
        <dsp:cNvSpPr/>
      </dsp:nvSpPr>
      <dsp:spPr>
        <a:xfrm>
          <a:off x="8485313" y="3658110"/>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8497359" y="3670156"/>
        <a:ext cx="1517693" cy="387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8CD81-DF74-4484-8C80-F7C68ED23031}">
      <dsp:nvSpPr>
        <dsp:cNvPr id="0" name=""/>
        <dsp:cNvSpPr/>
      </dsp:nvSpPr>
      <dsp:spPr>
        <a:xfrm>
          <a:off x="0" y="245573"/>
          <a:ext cx="2275036" cy="352569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FFF8B0-D5C2-4455-BC07-6F86874D3D82}">
      <dsp:nvSpPr>
        <dsp:cNvPr id="0" name=""/>
        <dsp:cNvSpPr/>
      </dsp:nvSpPr>
      <dsp:spPr>
        <a:xfrm>
          <a:off x="810" y="558880"/>
          <a:ext cx="227" cy="455007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4F187A-22A4-4F6E-9FD0-0788904F7DAD}">
      <dsp:nvSpPr>
        <dsp:cNvPr id="0" name=""/>
        <dsp:cNvSpPr/>
      </dsp:nvSpPr>
      <dsp:spPr>
        <a:xfrm>
          <a:off x="810" y="3894037"/>
          <a:ext cx="2275036" cy="677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ctr" defTabSz="1422400">
            <a:lnSpc>
              <a:spcPct val="90000"/>
            </a:lnSpc>
            <a:spcBef>
              <a:spcPct val="0"/>
            </a:spcBef>
            <a:spcAft>
              <a:spcPct val="35000"/>
            </a:spcAft>
          </a:pPr>
          <a:r>
            <a:rPr lang="zh-CN" altLang="en-US" sz="3200" kern="1200" dirty="0">
              <a:solidFill>
                <a:schemeClr val="accent1"/>
              </a:solidFill>
            </a:rPr>
            <a:t>高兴死了</a:t>
          </a:r>
        </a:p>
      </dsp:txBody>
      <dsp:txXfrm>
        <a:off x="810" y="3894037"/>
        <a:ext cx="2275036" cy="677323"/>
      </dsp:txXfrm>
    </dsp:sp>
    <dsp:sp modelId="{6CF7FB45-3C24-4117-A5D8-56EC1C7EB19D}">
      <dsp:nvSpPr>
        <dsp:cNvPr id="0" name=""/>
        <dsp:cNvSpPr/>
      </dsp:nvSpPr>
      <dsp:spPr>
        <a:xfrm>
          <a:off x="2276873" y="246216"/>
          <a:ext cx="2275036" cy="2275036"/>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71BA4-BC08-4CF3-A198-DC6B6DC869FF}">
      <dsp:nvSpPr>
        <dsp:cNvPr id="0" name=""/>
        <dsp:cNvSpPr/>
      </dsp:nvSpPr>
      <dsp:spPr>
        <a:xfrm>
          <a:off x="2276873" y="246216"/>
          <a:ext cx="227" cy="455007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F1B92-4E0B-4F84-AAE4-7FAAA7894555}">
      <dsp:nvSpPr>
        <dsp:cNvPr id="0" name=""/>
        <dsp:cNvSpPr/>
      </dsp:nvSpPr>
      <dsp:spPr>
        <a:xfrm>
          <a:off x="2276873" y="2521252"/>
          <a:ext cx="2275036" cy="227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altLang="zh-CN" sz="1800" kern="1200" dirty="0"/>
        </a:p>
        <a:p>
          <a:pPr lvl="0" algn="l" defTabSz="800100">
            <a:lnSpc>
              <a:spcPct val="90000"/>
            </a:lnSpc>
            <a:spcBef>
              <a:spcPct val="0"/>
            </a:spcBef>
            <a:spcAft>
              <a:spcPct val="35000"/>
            </a:spcAft>
          </a:pPr>
          <a:r>
            <a:rPr lang="zh-CN" altLang="en-US" sz="1800" kern="1200" dirty="0"/>
            <a:t>作者：</a:t>
          </a:r>
          <a:endParaRPr lang="en-US" altLang="zh-CN" sz="1800" kern="1200" dirty="0"/>
        </a:p>
        <a:p>
          <a:pPr lvl="0" algn="l" defTabSz="800100">
            <a:lnSpc>
              <a:spcPct val="90000"/>
            </a:lnSpc>
            <a:spcBef>
              <a:spcPct val="0"/>
            </a:spcBef>
            <a:spcAft>
              <a:spcPct val="35000"/>
            </a:spcAft>
          </a:pPr>
          <a:r>
            <a:rPr lang="en-US" altLang="zh-CN" sz="1800" kern="1200" dirty="0"/>
            <a:t>[</a:t>
          </a:r>
          <a:r>
            <a:rPr lang="zh-CN" altLang="en-US" sz="1800" kern="1200" dirty="0"/>
            <a:t>美</a:t>
          </a:r>
          <a:r>
            <a:rPr lang="en-US" altLang="zh-CN" sz="1800" kern="1200" dirty="0"/>
            <a:t>] </a:t>
          </a:r>
          <a:r>
            <a:rPr lang="zh-CN" altLang="en-US" sz="1800" kern="1200" dirty="0"/>
            <a:t>珍妮</a:t>
          </a:r>
          <a:r>
            <a:rPr lang="en-US" altLang="zh-CN" sz="1800" kern="1200" dirty="0"/>
            <a:t>·</a:t>
          </a:r>
          <a:r>
            <a:rPr lang="zh-CN" altLang="en-US" sz="1800" kern="1200" dirty="0"/>
            <a:t>罗森 </a:t>
          </a:r>
          <a:endParaRPr lang="en-US" altLang="zh-CN" sz="1800" kern="1200" dirty="0"/>
        </a:p>
        <a:p>
          <a:pPr lvl="0" algn="l" defTabSz="800100">
            <a:lnSpc>
              <a:spcPct val="90000"/>
            </a:lnSpc>
            <a:spcBef>
              <a:spcPct val="0"/>
            </a:spcBef>
            <a:spcAft>
              <a:spcPct val="35000"/>
            </a:spcAft>
          </a:pPr>
          <a:r>
            <a:rPr lang="zh-CN" altLang="en-US" sz="1800" kern="1200" dirty="0"/>
            <a:t>吴洁静 译</a:t>
          </a:r>
        </a:p>
      </dsp:txBody>
      <dsp:txXfrm>
        <a:off x="2276873" y="2521252"/>
        <a:ext cx="2275036" cy="2275036"/>
      </dsp:txXfrm>
    </dsp:sp>
    <dsp:sp modelId="{139493F8-1338-4B62-9E19-299724075113}">
      <dsp:nvSpPr>
        <dsp:cNvPr id="0" name=""/>
        <dsp:cNvSpPr/>
      </dsp:nvSpPr>
      <dsp:spPr>
        <a:xfrm>
          <a:off x="4552936" y="246216"/>
          <a:ext cx="2275036" cy="227503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57000" r="-5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F2488E-6848-4BF0-B700-BDA64FA29BD4}">
      <dsp:nvSpPr>
        <dsp:cNvPr id="0" name=""/>
        <dsp:cNvSpPr/>
      </dsp:nvSpPr>
      <dsp:spPr>
        <a:xfrm>
          <a:off x="4552936" y="246216"/>
          <a:ext cx="227" cy="455007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1AEA18-F388-48ED-A203-0CD3D559C824}">
      <dsp:nvSpPr>
        <dsp:cNvPr id="0" name=""/>
        <dsp:cNvSpPr/>
      </dsp:nvSpPr>
      <dsp:spPr>
        <a:xfrm>
          <a:off x="4552936" y="2521252"/>
          <a:ext cx="2275036" cy="227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altLang="zh-CN" sz="1800" kern="1200" dirty="0"/>
        </a:p>
        <a:p>
          <a:pPr lvl="0" algn="l" defTabSz="800100">
            <a:lnSpc>
              <a:spcPct val="90000"/>
            </a:lnSpc>
            <a:spcBef>
              <a:spcPct val="0"/>
            </a:spcBef>
            <a:spcAft>
              <a:spcPct val="35000"/>
            </a:spcAft>
          </a:pPr>
          <a:r>
            <a:rPr lang="zh-CN" altLang="en-US" sz="1800" kern="1200" dirty="0"/>
            <a:t>出版社：</a:t>
          </a:r>
          <a:endParaRPr lang="en-US" altLang="zh-CN" sz="1800" kern="1200" dirty="0"/>
        </a:p>
        <a:p>
          <a:pPr lvl="0" algn="l" defTabSz="800100">
            <a:lnSpc>
              <a:spcPct val="90000"/>
            </a:lnSpc>
            <a:spcBef>
              <a:spcPct val="0"/>
            </a:spcBef>
            <a:spcAft>
              <a:spcPct val="35000"/>
            </a:spcAft>
          </a:pPr>
          <a:endParaRPr lang="en-US" altLang="zh-CN" sz="1800" kern="1200" dirty="0"/>
        </a:p>
        <a:p>
          <a:pPr lvl="0" algn="l" defTabSz="800100">
            <a:lnSpc>
              <a:spcPct val="90000"/>
            </a:lnSpc>
            <a:spcBef>
              <a:spcPct val="0"/>
            </a:spcBef>
            <a:spcAft>
              <a:spcPct val="35000"/>
            </a:spcAft>
          </a:pPr>
          <a:r>
            <a:rPr lang="zh-CN" altLang="en-US" sz="1800" kern="1200" dirty="0"/>
            <a:t>江苏凤凰文艺出版社</a:t>
          </a:r>
        </a:p>
      </dsp:txBody>
      <dsp:txXfrm>
        <a:off x="4552936" y="2521252"/>
        <a:ext cx="2275036" cy="2275036"/>
      </dsp:txXfrm>
    </dsp:sp>
    <dsp:sp modelId="{2188A0D2-BEB6-470B-98F3-341A737D3B00}">
      <dsp:nvSpPr>
        <dsp:cNvPr id="0" name=""/>
        <dsp:cNvSpPr/>
      </dsp:nvSpPr>
      <dsp:spPr>
        <a:xfrm>
          <a:off x="6829000" y="246216"/>
          <a:ext cx="2275036" cy="2275036"/>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B9A61-48B5-4238-9B57-735FE9887AA5}">
      <dsp:nvSpPr>
        <dsp:cNvPr id="0" name=""/>
        <dsp:cNvSpPr/>
      </dsp:nvSpPr>
      <dsp:spPr>
        <a:xfrm>
          <a:off x="6829000" y="246216"/>
          <a:ext cx="227" cy="455007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1D8A60-AFBD-4305-AC4D-C13CBC715C61}">
      <dsp:nvSpPr>
        <dsp:cNvPr id="0" name=""/>
        <dsp:cNvSpPr/>
      </dsp:nvSpPr>
      <dsp:spPr>
        <a:xfrm>
          <a:off x="6829000" y="2521252"/>
          <a:ext cx="2275036" cy="227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altLang="zh-CN" sz="1800" kern="1200" dirty="0"/>
        </a:p>
        <a:p>
          <a:pPr lvl="0" algn="l" defTabSz="800100">
            <a:lnSpc>
              <a:spcPct val="90000"/>
            </a:lnSpc>
            <a:spcBef>
              <a:spcPct val="0"/>
            </a:spcBef>
            <a:spcAft>
              <a:spcPct val="35000"/>
            </a:spcAft>
          </a:pPr>
          <a:r>
            <a:rPr lang="zh-CN" altLang="en-US" sz="1800" kern="1200" dirty="0"/>
            <a:t>豆瓣评分：</a:t>
          </a:r>
          <a:endParaRPr lang="en-US" altLang="zh-CN" sz="1800" kern="1200" dirty="0"/>
        </a:p>
        <a:p>
          <a:pPr lvl="0" algn="l" defTabSz="800100">
            <a:lnSpc>
              <a:spcPct val="90000"/>
            </a:lnSpc>
            <a:spcBef>
              <a:spcPct val="0"/>
            </a:spcBef>
            <a:spcAft>
              <a:spcPct val="35000"/>
            </a:spcAft>
          </a:pPr>
          <a:r>
            <a:rPr lang="en-US" altLang="zh-CN" sz="1800" kern="1200" dirty="0">
              <a:solidFill>
                <a:schemeClr val="accent1"/>
              </a:solidFill>
            </a:rPr>
            <a:t>7.8</a:t>
          </a:r>
          <a:r>
            <a:rPr lang="en-US" altLang="zh-CN" sz="1800" kern="1200" dirty="0"/>
            <a:t>  </a:t>
          </a:r>
        </a:p>
        <a:p>
          <a:pPr lvl="0" algn="l" defTabSz="800100">
            <a:lnSpc>
              <a:spcPct val="90000"/>
            </a:lnSpc>
            <a:spcBef>
              <a:spcPct val="0"/>
            </a:spcBef>
            <a:spcAft>
              <a:spcPct val="35000"/>
            </a:spcAft>
          </a:pPr>
          <a:r>
            <a:rPr lang="en-US" altLang="zh-CN" sz="1800" kern="1200" dirty="0"/>
            <a:t> ★★★★☆</a:t>
          </a:r>
          <a:endParaRPr lang="zh-CN" altLang="en-US" sz="1800" kern="1200" dirty="0"/>
        </a:p>
      </dsp:txBody>
      <dsp:txXfrm>
        <a:off x="6829000" y="2521252"/>
        <a:ext cx="2275036" cy="2275036"/>
      </dsp:txXfrm>
    </dsp:sp>
    <dsp:sp modelId="{A3121BDB-226D-4903-96FC-F74D38427D7A}">
      <dsp:nvSpPr>
        <dsp:cNvPr id="0" name=""/>
        <dsp:cNvSpPr/>
      </dsp:nvSpPr>
      <dsp:spPr>
        <a:xfrm>
          <a:off x="9105063" y="246216"/>
          <a:ext cx="2275036" cy="227503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57000" r="-5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8F0704-59BF-460E-ACC6-2DE0B2D30249}">
      <dsp:nvSpPr>
        <dsp:cNvPr id="0" name=""/>
        <dsp:cNvSpPr/>
      </dsp:nvSpPr>
      <dsp:spPr>
        <a:xfrm>
          <a:off x="9105063" y="246216"/>
          <a:ext cx="227" cy="455007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6AEDB-B80E-440E-8475-0A69E808421F}">
      <dsp:nvSpPr>
        <dsp:cNvPr id="0" name=""/>
        <dsp:cNvSpPr/>
      </dsp:nvSpPr>
      <dsp:spPr>
        <a:xfrm>
          <a:off x="9105063" y="2521252"/>
          <a:ext cx="2275036" cy="227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altLang="zh-CN" sz="1800" kern="1200" dirty="0"/>
        </a:p>
        <a:p>
          <a:pPr lvl="0" algn="l" defTabSz="800100">
            <a:lnSpc>
              <a:spcPct val="90000"/>
            </a:lnSpc>
            <a:spcBef>
              <a:spcPct val="0"/>
            </a:spcBef>
            <a:spcAft>
              <a:spcPct val="35000"/>
            </a:spcAft>
          </a:pPr>
          <a:r>
            <a:rPr lang="zh-CN" altLang="en-US" sz="1800" kern="1200" dirty="0"/>
            <a:t>推荐理由：</a:t>
          </a:r>
          <a:endParaRPr lang="en-US" altLang="zh-CN" sz="1800" kern="1200" dirty="0"/>
        </a:p>
        <a:p>
          <a:pPr lvl="0" algn="l" defTabSz="800100">
            <a:lnSpc>
              <a:spcPct val="90000"/>
            </a:lnSpc>
            <a:spcBef>
              <a:spcPct val="0"/>
            </a:spcBef>
            <a:spcAft>
              <a:spcPct val="35000"/>
            </a:spcAft>
          </a:pPr>
          <a:r>
            <a:rPr lang="zh-CN" altLang="en-US" sz="1800" kern="1200" dirty="0"/>
            <a:t>致所有在黑暗中行走的人。</a:t>
          </a:r>
        </a:p>
      </dsp:txBody>
      <dsp:txXfrm>
        <a:off x="9105063" y="2521252"/>
        <a:ext cx="2275036" cy="227503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B5E26-BCFF-4C3D-8B17-7379746E089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2AEDE-32D1-4F17-A7B0-C8F3296C60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FDF4F1C-51C4-4EB0-B894-F58E11EABB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FE3083-2856-4C83-BA9B-2D534B826537}"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FDF4F1C-51C4-4EB0-B894-F58E11EABB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FE3083-2856-4C83-BA9B-2D534B82653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FDF4F1C-51C4-4EB0-B894-F58E11EABB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FE3083-2856-4C83-BA9B-2D534B82653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FDF4F1C-51C4-4EB0-B894-F58E11EABB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FE3083-2856-4C83-BA9B-2D534B82653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FDF4F1C-51C4-4EB0-B894-F58E11EABBB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FE3083-2856-4C83-BA9B-2D534B82653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FDF4F1C-51C4-4EB0-B894-F58E11EABB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FE3083-2856-4C83-BA9B-2D534B82653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FDF4F1C-51C4-4EB0-B894-F58E11EABBB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FE3083-2856-4C83-BA9B-2D534B82653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FDF4F1C-51C4-4EB0-B894-F58E11EABBB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FE3083-2856-4C83-BA9B-2D534B82653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DF4F1C-51C4-4EB0-B894-F58E11EABBB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FE3083-2856-4C83-BA9B-2D534B82653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FDF4F1C-51C4-4EB0-B894-F58E11EABB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FE3083-2856-4C83-BA9B-2D534B82653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FDF4F1C-51C4-4EB0-B894-F58E11EABBB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FE3083-2856-4C83-BA9B-2D534B82653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l="-40000" r="-4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F4F1C-51C4-4EB0-B894-F58E11EABBB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E3083-2856-4C83-BA9B-2D534B82653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18.png"/><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18.png"/><Relationship Id="rId1" Type="http://schemas.openxmlformats.org/officeDocument/2006/relationships/chart" Target="../charts/chart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0.jpeg"/><Relationship Id="rId4" Type="http://schemas.openxmlformats.org/officeDocument/2006/relationships/image" Target="../media/image2.jpeg"/><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7.jpeg"/><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24.png"/><Relationship Id="rId1" Type="http://schemas.openxmlformats.org/officeDocument/2006/relationships/image" Target="../media/image23.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25.png"/><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image" Target="../media/image7.jpe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2.jpeg"/><Relationship Id="rId2" Type="http://schemas.openxmlformats.org/officeDocument/2006/relationships/image" Target="../media/image26.jpeg"/><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image" Target="../media/image7.jpe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2" y="921404"/>
            <a:ext cx="10442764" cy="5936597"/>
            <a:chOff x="-2" y="921404"/>
            <a:chExt cx="10442764" cy="5936597"/>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r="24221" b="25131"/>
            <a:stretch>
              <a:fillRect/>
            </a:stretch>
          </p:blipFill>
          <p:spPr>
            <a:xfrm rot="5400000">
              <a:off x="511810" y="2235277"/>
              <a:ext cx="4110912" cy="5134536"/>
            </a:xfrm>
            <a:prstGeom prst="rect">
              <a:avLst/>
            </a:prstGeom>
          </p:spPr>
        </p:pic>
        <p:sp>
          <p:nvSpPr>
            <p:cNvPr id="6" name="矩形 5"/>
            <p:cNvSpPr/>
            <p:nvPr/>
          </p:nvSpPr>
          <p:spPr>
            <a:xfrm>
              <a:off x="1749238" y="921404"/>
              <a:ext cx="8693524" cy="5177117"/>
            </a:xfrm>
            <a:prstGeom prst="rect">
              <a:avLst/>
            </a:prstGeom>
            <a:noFill/>
            <a:ln w="762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28187" t="18831" r="24221" b="24894"/>
            <a:stretch>
              <a:fillRect/>
            </a:stretch>
          </p:blipFill>
          <p:spPr>
            <a:xfrm rot="5400000">
              <a:off x="638735" y="3637430"/>
              <a:ext cx="2581836" cy="3859306"/>
            </a:xfrm>
            <a:prstGeom prst="rect">
              <a:avLst/>
            </a:prstGeom>
          </p:spPr>
        </p:pic>
      </p:grpSp>
      <p:sp>
        <p:nvSpPr>
          <p:cNvPr id="12" name="文本框 11"/>
          <p:cNvSpPr txBox="1"/>
          <p:nvPr/>
        </p:nvSpPr>
        <p:spPr>
          <a:xfrm>
            <a:off x="5608544" y="1629287"/>
            <a:ext cx="4596130" cy="2646878"/>
          </a:xfrm>
          <a:prstGeom prst="rect">
            <a:avLst/>
          </a:prstGeom>
          <a:noFill/>
        </p:spPr>
        <p:txBody>
          <a:bodyPr wrap="none" rtlCol="0">
            <a:spAutoFit/>
          </a:bodyPr>
          <a:lstStyle/>
          <a:p>
            <a:r>
              <a:rPr lang="zh-CN" altLang="en-US" sz="16600" b="1" spc="600" dirty="0">
                <a:blipFill dpi="0" rotWithShape="1">
                  <a:blip r:embed="rId4">
                    <a:extLst>
                      <a:ext uri="{28A0092B-C50C-407E-A947-70E740481C1C}">
                        <a14:useLocalDpi xmlns:a14="http://schemas.microsoft.com/office/drawing/2010/main" val="0"/>
                      </a:ext>
                    </a:extLst>
                  </a:blip>
                  <a:srcRect/>
                  <a:stretch>
                    <a:fillRect/>
                  </a:stretch>
                </a:blipFill>
              </a:rPr>
              <a:t>肆月</a:t>
            </a:r>
            <a:endParaRPr lang="zh-CN" altLang="en-US" sz="16600" b="1" spc="600" dirty="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3" name="文本框 12"/>
          <p:cNvSpPr txBox="1"/>
          <p:nvPr/>
        </p:nvSpPr>
        <p:spPr>
          <a:xfrm>
            <a:off x="5895035" y="4276165"/>
            <a:ext cx="3829535" cy="461665"/>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p:spPr>
        <p:txBody>
          <a:bodyPr wrap="square" rtlCol="0">
            <a:spAutoFit/>
          </a:bodyPr>
          <a:lstStyle/>
          <a:p>
            <a:pPr algn="ctr"/>
            <a:r>
              <a:rPr lang="zh-CN" altLang="en-US" sz="2400" spc="300" dirty="0"/>
              <a:t>市场部工作总结报告</a:t>
            </a:r>
            <a:endParaRPr lang="zh-CN" altLang="en-US" sz="2400" spc="300" dirty="0"/>
          </a:p>
        </p:txBody>
      </p:sp>
      <p:sp>
        <p:nvSpPr>
          <p:cNvPr id="14" name="文本框 13"/>
          <p:cNvSpPr txBox="1"/>
          <p:nvPr/>
        </p:nvSpPr>
        <p:spPr>
          <a:xfrm>
            <a:off x="11190514" y="6364514"/>
            <a:ext cx="797013" cy="369332"/>
          </a:xfrm>
          <a:prstGeom prst="rect">
            <a:avLst/>
          </a:prstGeom>
          <a:noFill/>
          <a:ln>
            <a:solidFill>
              <a:schemeClr val="tx1"/>
            </a:solidFill>
          </a:ln>
        </p:spPr>
        <p:txBody>
          <a:bodyPr wrap="none" rtlCol="0">
            <a:spAutoFit/>
          </a:bodyPr>
          <a:lstStyle/>
          <a:p>
            <a:r>
              <a:rPr lang="en-US" altLang="zh-CN" dirty="0"/>
              <a:t>LOGO</a:t>
            </a:r>
            <a:endParaRPr lang="zh-CN" altLang="en-US" dirty="0"/>
          </a:p>
        </p:txBody>
      </p:sp>
      <p:sp>
        <p:nvSpPr>
          <p:cNvPr id="17" name="箭头: V 形 16"/>
          <p:cNvSpPr/>
          <p:nvPr/>
        </p:nvSpPr>
        <p:spPr>
          <a:xfrm rot="5400000">
            <a:off x="5880000" y="6312340"/>
            <a:ext cx="432000" cy="432000"/>
          </a:xfrm>
          <a:prstGeom prst="chevron">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720725" y="2598060"/>
          <a:ext cx="10750550" cy="3454398"/>
        </p:xfrm>
        <a:graphic>
          <a:graphicData uri="http://schemas.openxmlformats.org/drawingml/2006/chart">
            <c:chart xmlns:c="http://schemas.openxmlformats.org/drawingml/2006/chart" xmlns:r="http://schemas.openxmlformats.org/officeDocument/2006/relationships" r:id="rId1"/>
          </a:graphicData>
        </a:graphic>
      </p:graphicFrame>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p:cNvSpPr txBox="1"/>
          <p:nvPr/>
        </p:nvSpPr>
        <p:spPr>
          <a:xfrm>
            <a:off x="1567541" y="1002322"/>
            <a:ext cx="4980851" cy="523220"/>
          </a:xfrm>
          <a:prstGeom prst="rect">
            <a:avLst/>
          </a:prstGeom>
          <a:noFill/>
        </p:spPr>
        <p:txBody>
          <a:bodyPr wrap="none" rtlCol="0">
            <a:spAutoFit/>
          </a:bodyPr>
          <a:lstStyle/>
          <a:p>
            <a:r>
              <a:rPr lang="zh-CN" altLang="en-US" sz="2800" spc="600" dirty="0">
                <a:solidFill>
                  <a:srgbClr val="EFA310"/>
                </a:solidFill>
              </a:rPr>
              <a:t>各团队销售业绩数据对比</a:t>
            </a:r>
            <a:endParaRPr lang="zh-CN" altLang="en-US" sz="2800" spc="600" dirty="0">
              <a:solidFill>
                <a:srgbClr val="EFA310"/>
              </a:solidFill>
            </a:endParaRPr>
          </a:p>
        </p:txBody>
      </p:sp>
      <p:sp>
        <p:nvSpPr>
          <p:cNvPr id="11" name="文本框 10"/>
          <p:cNvSpPr txBox="1"/>
          <p:nvPr/>
        </p:nvSpPr>
        <p:spPr>
          <a:xfrm>
            <a:off x="645884" y="1800191"/>
            <a:ext cx="10825391" cy="707886"/>
          </a:xfrm>
          <a:prstGeom prst="rect">
            <a:avLst/>
          </a:prstGeom>
          <a:noFill/>
        </p:spPr>
        <p:txBody>
          <a:bodyPr wrap="square" rtlCol="0">
            <a:spAutoFit/>
          </a:bodyPr>
          <a:lstStyle/>
          <a:p>
            <a:r>
              <a:rPr lang="zh-CN" altLang="en-US" sz="2000" spc="600" dirty="0">
                <a:solidFill>
                  <a:schemeClr val="accent2"/>
                </a:solidFill>
              </a:rPr>
              <a:t>十年生死两茫茫，不思量，自难忘，千里孤坟无处话凄凉，纵使相逢应不识，尘满面，鬓如霜。</a:t>
            </a:r>
            <a:endParaRPr lang="zh-CN" altLang="en-US" sz="2000" spc="600" dirty="0">
              <a:solidFill>
                <a:schemeClr val="accent2"/>
              </a:solidFill>
            </a:endParaRPr>
          </a:p>
        </p:txBody>
      </p:sp>
      <p:sp>
        <p:nvSpPr>
          <p:cNvPr id="12" name="箭头: V 形 11"/>
          <p:cNvSpPr/>
          <p:nvPr/>
        </p:nvSpPr>
        <p:spPr>
          <a:xfrm rot="5400000">
            <a:off x="5880000" y="6312340"/>
            <a:ext cx="432000" cy="432000"/>
          </a:xfrm>
          <a:prstGeom prst="chevr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720725" y="2184403"/>
          <a:ext cx="4352018" cy="3991429"/>
        </p:xfrm>
        <a:graphic>
          <a:graphicData uri="http://schemas.openxmlformats.org/drawingml/2006/chart">
            <c:chart xmlns:c="http://schemas.openxmlformats.org/drawingml/2006/chart" xmlns:r="http://schemas.openxmlformats.org/officeDocument/2006/relationships" r:id="rId1"/>
          </a:graphicData>
        </a:graphic>
      </p:graphicFrame>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p:cNvSpPr txBox="1"/>
          <p:nvPr/>
        </p:nvSpPr>
        <p:spPr>
          <a:xfrm>
            <a:off x="1567541" y="1002322"/>
            <a:ext cx="4980851" cy="523220"/>
          </a:xfrm>
          <a:prstGeom prst="rect">
            <a:avLst/>
          </a:prstGeom>
          <a:noFill/>
        </p:spPr>
        <p:txBody>
          <a:bodyPr wrap="none" rtlCol="0">
            <a:spAutoFit/>
          </a:bodyPr>
          <a:lstStyle/>
          <a:p>
            <a:r>
              <a:rPr lang="zh-CN" altLang="en-US" sz="2800" spc="600" dirty="0">
                <a:solidFill>
                  <a:srgbClr val="EFA310"/>
                </a:solidFill>
              </a:rPr>
              <a:t>各团队销售业绩数据对比</a:t>
            </a:r>
            <a:endParaRPr lang="zh-CN" altLang="en-US" sz="2800" spc="600" dirty="0">
              <a:solidFill>
                <a:srgbClr val="EFA310"/>
              </a:solidFill>
            </a:endParaRPr>
          </a:p>
        </p:txBody>
      </p:sp>
      <p:sp>
        <p:nvSpPr>
          <p:cNvPr id="11" name="文本框 10"/>
          <p:cNvSpPr txBox="1"/>
          <p:nvPr/>
        </p:nvSpPr>
        <p:spPr>
          <a:xfrm>
            <a:off x="5394595" y="3369615"/>
            <a:ext cx="5919561" cy="2806217"/>
          </a:xfrm>
          <a:prstGeom prst="rect">
            <a:avLst/>
          </a:prstGeom>
          <a:noFill/>
        </p:spPr>
        <p:txBody>
          <a:bodyPr wrap="square" rtlCol="0">
            <a:spAutoFit/>
          </a:bodyPr>
          <a:lstStyle/>
          <a:p>
            <a:pPr>
              <a:lnSpc>
                <a:spcPct val="150000"/>
              </a:lnSpc>
            </a:pPr>
            <a:r>
              <a:rPr lang="zh-CN" altLang="en-US" sz="2000" spc="600" dirty="0">
                <a:solidFill>
                  <a:schemeClr val="accent2"/>
                </a:solidFill>
              </a:rPr>
              <a:t>十年生死两茫茫，不思量，自难忘，千里孤坟无处话凄凉，纵使相逢应不识，尘满面，鬓如霜。</a:t>
            </a:r>
            <a:endParaRPr lang="en-US" altLang="zh-CN" sz="2000" spc="600" dirty="0">
              <a:solidFill>
                <a:schemeClr val="accent2"/>
              </a:solidFill>
            </a:endParaRPr>
          </a:p>
          <a:p>
            <a:pPr>
              <a:lnSpc>
                <a:spcPct val="150000"/>
              </a:lnSpc>
            </a:pPr>
            <a:r>
              <a:rPr lang="zh-CN" altLang="en-US" sz="2000" spc="600" dirty="0">
                <a:solidFill>
                  <a:schemeClr val="accent2"/>
                </a:solidFill>
              </a:rPr>
              <a:t>夜来幽梦忽还乡，小轩窗，正梳妆，相顾无言唯有泪千行，料得年年肠断处，明月夜，短松冈。</a:t>
            </a:r>
            <a:endParaRPr lang="zh-CN" altLang="en-US" sz="2000" spc="600" dirty="0">
              <a:solidFill>
                <a:schemeClr val="accent2"/>
              </a:solidFill>
            </a:endParaRPr>
          </a:p>
        </p:txBody>
      </p:sp>
      <p:sp>
        <p:nvSpPr>
          <p:cNvPr id="6" name="箭头: V 形 5"/>
          <p:cNvSpPr/>
          <p:nvPr/>
        </p:nvSpPr>
        <p:spPr>
          <a:xfrm rot="5400000">
            <a:off x="5880000" y="6312340"/>
            <a:ext cx="432000" cy="432000"/>
          </a:xfrm>
          <a:prstGeom prst="chevr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p:cNvSpPr txBox="1"/>
          <p:nvPr/>
        </p:nvSpPr>
        <p:spPr>
          <a:xfrm>
            <a:off x="1567541" y="1002322"/>
            <a:ext cx="4980851" cy="523220"/>
          </a:xfrm>
          <a:prstGeom prst="rect">
            <a:avLst/>
          </a:prstGeom>
          <a:noFill/>
        </p:spPr>
        <p:txBody>
          <a:bodyPr wrap="none" rtlCol="0">
            <a:spAutoFit/>
          </a:bodyPr>
          <a:lstStyle/>
          <a:p>
            <a:r>
              <a:rPr lang="zh-CN" altLang="en-US" sz="2800" spc="600" dirty="0">
                <a:solidFill>
                  <a:srgbClr val="EFA310"/>
                </a:solidFill>
              </a:rPr>
              <a:t>各团队销售业绩数据详情</a:t>
            </a:r>
            <a:endParaRPr lang="zh-CN" altLang="en-US" sz="2800" spc="600" dirty="0">
              <a:solidFill>
                <a:srgbClr val="EFA310"/>
              </a:solidFill>
            </a:endParaRPr>
          </a:p>
        </p:txBody>
      </p:sp>
      <p:sp>
        <p:nvSpPr>
          <p:cNvPr id="7" name="Freeform 6"/>
          <p:cNvSpPr/>
          <p:nvPr/>
        </p:nvSpPr>
        <p:spPr bwMode="auto">
          <a:xfrm>
            <a:off x="1030633"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10" name="Freeform 7"/>
          <p:cNvSpPr/>
          <p:nvPr/>
        </p:nvSpPr>
        <p:spPr bwMode="auto">
          <a:xfrm>
            <a:off x="1030633" y="4990340"/>
            <a:ext cx="392322" cy="988705"/>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blipFill dpi="0" rotWithShape="1">
            <a:blip r:embed="rId2"/>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12" name="Freeform 8"/>
          <p:cNvSpPr/>
          <p:nvPr/>
        </p:nvSpPr>
        <p:spPr bwMode="auto">
          <a:xfrm>
            <a:off x="1534744"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13" name="Freeform 9"/>
          <p:cNvSpPr/>
          <p:nvPr/>
        </p:nvSpPr>
        <p:spPr bwMode="auto">
          <a:xfrm>
            <a:off x="2036749"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14" name="Freeform 10"/>
          <p:cNvSpPr/>
          <p:nvPr/>
        </p:nvSpPr>
        <p:spPr bwMode="auto">
          <a:xfrm>
            <a:off x="2534531" y="2756601"/>
            <a:ext cx="394427" cy="3222441"/>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15" name="Freeform 11"/>
          <p:cNvSpPr/>
          <p:nvPr/>
        </p:nvSpPr>
        <p:spPr bwMode="auto">
          <a:xfrm>
            <a:off x="1534744" y="4317123"/>
            <a:ext cx="392322" cy="16619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blipFill dpi="0" rotWithShape="1">
            <a:blip r:embed="rId2"/>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16" name="Freeform 12"/>
          <p:cNvSpPr/>
          <p:nvPr/>
        </p:nvSpPr>
        <p:spPr bwMode="auto">
          <a:xfrm>
            <a:off x="2036749" y="3621362"/>
            <a:ext cx="394427" cy="2357678"/>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blipFill dpi="0" rotWithShape="1">
            <a:blip r:embed="rId2"/>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17" name="Freeform 13"/>
          <p:cNvSpPr/>
          <p:nvPr/>
        </p:nvSpPr>
        <p:spPr bwMode="auto">
          <a:xfrm>
            <a:off x="2534531" y="3165043"/>
            <a:ext cx="394427" cy="281400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blipFill dpi="0" rotWithShape="1">
            <a:blip r:embed="rId2"/>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18" name="Freeform 14"/>
          <p:cNvSpPr/>
          <p:nvPr/>
        </p:nvSpPr>
        <p:spPr bwMode="auto">
          <a:xfrm>
            <a:off x="3734692"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19" name="Freeform 15"/>
          <p:cNvSpPr/>
          <p:nvPr/>
        </p:nvSpPr>
        <p:spPr bwMode="auto">
          <a:xfrm>
            <a:off x="4236697"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20" name="Freeform 16"/>
          <p:cNvSpPr/>
          <p:nvPr/>
        </p:nvSpPr>
        <p:spPr bwMode="auto">
          <a:xfrm>
            <a:off x="4740808"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21" name="Freeform 17"/>
          <p:cNvSpPr/>
          <p:nvPr/>
        </p:nvSpPr>
        <p:spPr bwMode="auto">
          <a:xfrm>
            <a:off x="5244921"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22" name="Freeform 18"/>
          <p:cNvSpPr/>
          <p:nvPr/>
        </p:nvSpPr>
        <p:spPr bwMode="auto">
          <a:xfrm>
            <a:off x="3734692" y="5500186"/>
            <a:ext cx="392322" cy="478859"/>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blipFill dpi="0" rotWithShape="1">
            <a:blip r:embed="rId3"/>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23" name="Freeform 19"/>
          <p:cNvSpPr/>
          <p:nvPr/>
        </p:nvSpPr>
        <p:spPr bwMode="auto">
          <a:xfrm>
            <a:off x="4236697" y="4331198"/>
            <a:ext cx="394427" cy="16478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blipFill dpi="0" rotWithShape="1">
            <a:blip r:embed="rId3"/>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24" name="Freeform 20"/>
          <p:cNvSpPr/>
          <p:nvPr/>
        </p:nvSpPr>
        <p:spPr bwMode="auto">
          <a:xfrm>
            <a:off x="4740808" y="3165043"/>
            <a:ext cx="394427" cy="281400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blipFill dpi="0" rotWithShape="1">
            <a:blip r:embed="rId3"/>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25" name="Freeform 21"/>
          <p:cNvSpPr/>
          <p:nvPr/>
        </p:nvSpPr>
        <p:spPr bwMode="auto">
          <a:xfrm>
            <a:off x="5244921" y="4742460"/>
            <a:ext cx="394427" cy="1236585"/>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blipFill dpi="0" rotWithShape="1">
            <a:blip r:embed="rId3"/>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26" name="Freeform 22"/>
          <p:cNvSpPr/>
          <p:nvPr/>
        </p:nvSpPr>
        <p:spPr bwMode="auto">
          <a:xfrm>
            <a:off x="6426098"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27" name="Freeform 23"/>
          <p:cNvSpPr/>
          <p:nvPr/>
        </p:nvSpPr>
        <p:spPr bwMode="auto">
          <a:xfrm>
            <a:off x="6930207"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28" name="Freeform 24"/>
          <p:cNvSpPr/>
          <p:nvPr/>
        </p:nvSpPr>
        <p:spPr bwMode="auto">
          <a:xfrm>
            <a:off x="7434313"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29" name="Freeform 25"/>
          <p:cNvSpPr/>
          <p:nvPr/>
        </p:nvSpPr>
        <p:spPr bwMode="auto">
          <a:xfrm>
            <a:off x="7936323"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30" name="Freeform 26"/>
          <p:cNvSpPr/>
          <p:nvPr/>
        </p:nvSpPr>
        <p:spPr bwMode="auto">
          <a:xfrm>
            <a:off x="7936323" y="3150955"/>
            <a:ext cx="394427" cy="2828087"/>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blipFill dpi="0" rotWithShape="1">
            <a:blip r:embed="rId4"/>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31" name="Freeform 27"/>
          <p:cNvSpPr/>
          <p:nvPr/>
        </p:nvSpPr>
        <p:spPr bwMode="auto">
          <a:xfrm>
            <a:off x="7434313" y="3674891"/>
            <a:ext cx="392322" cy="2304158"/>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blipFill dpi="0" rotWithShape="1">
            <a:blip r:embed="rId4"/>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32" name="Freeform 28"/>
          <p:cNvSpPr/>
          <p:nvPr/>
        </p:nvSpPr>
        <p:spPr bwMode="auto">
          <a:xfrm>
            <a:off x="6930207" y="4331198"/>
            <a:ext cx="392322" cy="16478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blipFill dpi="0" rotWithShape="1">
            <a:blip r:embed="rId4"/>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33" name="Freeform 29"/>
          <p:cNvSpPr/>
          <p:nvPr/>
        </p:nvSpPr>
        <p:spPr bwMode="auto">
          <a:xfrm>
            <a:off x="6426098" y="5012880"/>
            <a:ext cx="394427" cy="966169"/>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blipFill dpi="0" rotWithShape="1">
            <a:blip r:embed="rId4"/>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34" name="Freeform 30"/>
          <p:cNvSpPr/>
          <p:nvPr/>
        </p:nvSpPr>
        <p:spPr bwMode="auto">
          <a:xfrm>
            <a:off x="9263043" y="2756601"/>
            <a:ext cx="394427" cy="3222441"/>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35" name="Freeform 31"/>
          <p:cNvSpPr/>
          <p:nvPr/>
        </p:nvSpPr>
        <p:spPr bwMode="auto">
          <a:xfrm>
            <a:off x="9760827"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36" name="Freeform 32"/>
          <p:cNvSpPr/>
          <p:nvPr/>
        </p:nvSpPr>
        <p:spPr bwMode="auto">
          <a:xfrm>
            <a:off x="10264932"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37" name="Freeform 33"/>
          <p:cNvSpPr/>
          <p:nvPr/>
        </p:nvSpPr>
        <p:spPr bwMode="auto">
          <a:xfrm>
            <a:off x="10769045"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sz="2400"/>
          </a:p>
        </p:txBody>
      </p:sp>
      <p:sp>
        <p:nvSpPr>
          <p:cNvPr id="38" name="Freeform 34"/>
          <p:cNvSpPr/>
          <p:nvPr/>
        </p:nvSpPr>
        <p:spPr bwMode="auto">
          <a:xfrm>
            <a:off x="10769045" y="3181942"/>
            <a:ext cx="392322" cy="2797105"/>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39" name="Freeform 35"/>
          <p:cNvSpPr/>
          <p:nvPr/>
        </p:nvSpPr>
        <p:spPr bwMode="auto">
          <a:xfrm>
            <a:off x="10264932" y="3427000"/>
            <a:ext cx="392322" cy="2552038"/>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40" name="Freeform 36"/>
          <p:cNvSpPr/>
          <p:nvPr/>
        </p:nvSpPr>
        <p:spPr bwMode="auto">
          <a:xfrm>
            <a:off x="9760827" y="5291740"/>
            <a:ext cx="394427" cy="687305"/>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41" name="Freeform 37"/>
          <p:cNvSpPr/>
          <p:nvPr/>
        </p:nvSpPr>
        <p:spPr bwMode="auto">
          <a:xfrm>
            <a:off x="9263043" y="4015719"/>
            <a:ext cx="394427" cy="1963324"/>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p:spPr>
        <p:txBody>
          <a:bodyPr vert="horz" wrap="square" lIns="72737" tIns="36368" rIns="72737" bIns="36368" numCol="1" anchor="t" anchorCtr="0" compatLnSpc="1"/>
          <a:lstStyle/>
          <a:p>
            <a:endParaRPr lang="zh-CN" altLang="en-US" sz="2400"/>
          </a:p>
        </p:txBody>
      </p:sp>
      <p:sp>
        <p:nvSpPr>
          <p:cNvPr id="42" name="箭头: V 形 41"/>
          <p:cNvSpPr/>
          <p:nvPr/>
        </p:nvSpPr>
        <p:spPr>
          <a:xfrm rot="5400000">
            <a:off x="5880000" y="6312340"/>
            <a:ext cx="432000" cy="432000"/>
          </a:xfrm>
          <a:prstGeom prst="chevron">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p:cNvSpPr txBox="1"/>
          <p:nvPr/>
        </p:nvSpPr>
        <p:spPr>
          <a:xfrm>
            <a:off x="1567541" y="1002322"/>
            <a:ext cx="4108817" cy="523220"/>
          </a:xfrm>
          <a:prstGeom prst="rect">
            <a:avLst/>
          </a:prstGeom>
          <a:noFill/>
        </p:spPr>
        <p:txBody>
          <a:bodyPr wrap="none" rtlCol="0">
            <a:spAutoFit/>
          </a:bodyPr>
          <a:lstStyle/>
          <a:p>
            <a:r>
              <a:rPr lang="zh-CN" altLang="en-US" sz="2800" spc="600" dirty="0">
                <a:solidFill>
                  <a:srgbClr val="EFA310"/>
                </a:solidFill>
              </a:rPr>
              <a:t>各团队销售情况分析</a:t>
            </a:r>
            <a:endParaRPr lang="zh-CN" altLang="en-US" sz="2800" spc="600" dirty="0">
              <a:solidFill>
                <a:srgbClr val="EFA310"/>
              </a:solidFill>
            </a:endParaRPr>
          </a:p>
        </p:txBody>
      </p:sp>
      <p:sp>
        <p:nvSpPr>
          <p:cNvPr id="5" name="矩形 4"/>
          <p:cNvSpPr/>
          <p:nvPr/>
        </p:nvSpPr>
        <p:spPr>
          <a:xfrm>
            <a:off x="1437406" y="5821234"/>
            <a:ext cx="841880" cy="59577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6" name="直接连接符 5"/>
          <p:cNvCxnSpPr/>
          <p:nvPr/>
        </p:nvCxnSpPr>
        <p:spPr>
          <a:xfrm flipV="1">
            <a:off x="2279286" y="6116707"/>
            <a:ext cx="8776659" cy="482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021187" y="2458862"/>
            <a:ext cx="4285270" cy="4370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000" b="1" dirty="0">
                <a:solidFill>
                  <a:srgbClr val="353535"/>
                </a:solidFill>
                <a:latin typeface="Arca Majora Heavy" charset="0"/>
                <a:ea typeface="华文细黑" panose="02010600040101010101" charset="-122"/>
                <a:sym typeface="+mn-ea"/>
              </a:rPr>
              <a:t>标题文字标题文字</a:t>
            </a:r>
            <a:endParaRPr lang="zh-CN" altLang="en-US" sz="2000" b="1" dirty="0">
              <a:solidFill>
                <a:srgbClr val="353535"/>
              </a:solidFill>
              <a:latin typeface="Arca Majora Heavy" charset="0"/>
              <a:ea typeface="华文细黑" panose="02010600040101010101" charset="-122"/>
              <a:sym typeface="+mn-ea"/>
            </a:endParaRPr>
          </a:p>
        </p:txBody>
      </p:sp>
      <p:sp>
        <p:nvSpPr>
          <p:cNvPr id="11" name="文本框 10"/>
          <p:cNvSpPr txBox="1"/>
          <p:nvPr/>
        </p:nvSpPr>
        <p:spPr>
          <a:xfrm>
            <a:off x="1437405" y="3043779"/>
            <a:ext cx="4992424" cy="2637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lnSpc>
                <a:spcPct val="150000"/>
              </a:lnSpc>
            </a:pPr>
            <a:r>
              <a:rPr lang="zh-CN" altLang="en-US" sz="1400" dirty="0">
                <a:solidFill>
                  <a:srgbClr val="353535"/>
                </a:solidFill>
                <a:latin typeface="Verdana" panose="020B0604030504040204" charset="0"/>
                <a:ea typeface="华文细黑" panose="02010600040101010101" charset="-122"/>
                <a:sym typeface="+mn-ea"/>
              </a:rPr>
              <a:t>十年生死两茫茫，不思量，自难忘，千里孤坟无处话凄凉，纵使相逢应不识，尘满面，鬓如霜。</a:t>
            </a:r>
            <a:endParaRPr lang="zh-CN" altLang="en-US" sz="1400" dirty="0">
              <a:solidFill>
                <a:srgbClr val="353535"/>
              </a:solidFill>
              <a:latin typeface="Verdana" panose="020B0604030504040204" charset="0"/>
              <a:ea typeface="华文细黑" panose="02010600040101010101" charset="-122"/>
              <a:sym typeface="+mn-ea"/>
            </a:endParaRPr>
          </a:p>
          <a:p>
            <a:pPr algn="r" fontAlgn="auto">
              <a:lnSpc>
                <a:spcPct val="150000"/>
              </a:lnSpc>
            </a:pPr>
            <a:r>
              <a:rPr lang="zh-CN" altLang="en-US" sz="1400" dirty="0">
                <a:solidFill>
                  <a:srgbClr val="353535"/>
                </a:solidFill>
                <a:latin typeface="Verdana" panose="020B0604030504040204" charset="0"/>
                <a:ea typeface="华文细黑" panose="02010600040101010101" charset="-122"/>
                <a:sym typeface="+mn-ea"/>
              </a:rPr>
              <a:t>夜来幽梦忽还乡，小轩窗，正梳妆，相顾无言唯有泪千行，料得年年肠断处，明月夜，短松冈。十年生死两茫茫，不思量，自难忘，千里孤坟无处话凄凉，纵使相逢应不识，尘满面，鬓如霜。</a:t>
            </a:r>
            <a:endParaRPr lang="zh-CN" altLang="en-US" sz="1400" dirty="0">
              <a:solidFill>
                <a:srgbClr val="353535"/>
              </a:solidFill>
              <a:latin typeface="Verdana" panose="020B0604030504040204" charset="0"/>
              <a:ea typeface="华文细黑" panose="02010600040101010101" charset="-122"/>
              <a:sym typeface="+mn-ea"/>
            </a:endParaRPr>
          </a:p>
          <a:p>
            <a:pPr algn="r" fontAlgn="auto">
              <a:lnSpc>
                <a:spcPct val="150000"/>
              </a:lnSpc>
            </a:pPr>
            <a:r>
              <a:rPr lang="zh-CN" altLang="en-US" sz="1400" dirty="0">
                <a:solidFill>
                  <a:srgbClr val="353535"/>
                </a:solidFill>
                <a:latin typeface="Verdana" panose="020B0604030504040204" charset="0"/>
                <a:ea typeface="华文细黑" panose="02010600040101010101" charset="-122"/>
                <a:sym typeface="+mn-ea"/>
              </a:rPr>
              <a:t>夜来幽梦忽还乡，小轩窗，正梳妆，相顾无言唯有泪千行，料得年年肠断处，明月夜，短松冈。</a:t>
            </a:r>
            <a:endParaRPr lang="zh-CN" altLang="en-US" sz="1400" dirty="0">
              <a:solidFill>
                <a:srgbClr val="353535"/>
              </a:solidFill>
              <a:latin typeface="Verdana" panose="020B0604030504040204" charset="0"/>
              <a:ea typeface="华文细黑" panose="02010600040101010101" charset="-122"/>
              <a:sym typeface="+mn-ea"/>
            </a:endParaRPr>
          </a:p>
        </p:txBody>
      </p:sp>
      <p:sp>
        <p:nvSpPr>
          <p:cNvPr id="12" name="矩形 11"/>
          <p:cNvSpPr/>
          <p:nvPr/>
        </p:nvSpPr>
        <p:spPr>
          <a:xfrm>
            <a:off x="1740560" y="6116707"/>
            <a:ext cx="455053" cy="446226"/>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9330" y="1981203"/>
            <a:ext cx="4045264" cy="4064000"/>
          </a:xfrm>
          <a:prstGeom prst="rect">
            <a:avLst/>
          </a:prstGeom>
        </p:spPr>
      </p:pic>
      <p:sp>
        <p:nvSpPr>
          <p:cNvPr id="14" name="箭头: V 形 13"/>
          <p:cNvSpPr/>
          <p:nvPr/>
        </p:nvSpPr>
        <p:spPr>
          <a:xfrm rot="5400000">
            <a:off x="5880000" y="6312340"/>
            <a:ext cx="432000" cy="432000"/>
          </a:xfrm>
          <a:prstGeom prst="chevr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82171" y="1808843"/>
            <a:ext cx="5675086" cy="3240313"/>
            <a:chOff x="682171" y="1808843"/>
            <a:chExt cx="5675086" cy="3240313"/>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9630"/>
            <a:stretch>
              <a:fillRect/>
            </a:stretch>
          </p:blipFill>
          <p:spPr>
            <a:xfrm rot="16200000">
              <a:off x="2155331" y="591456"/>
              <a:ext cx="2728765" cy="5675085"/>
            </a:xfrm>
            <a:prstGeom prst="rect">
              <a:avLst/>
            </a:prstGeom>
          </p:spPr>
        </p:pic>
        <p:sp>
          <p:nvSpPr>
            <p:cNvPr id="4" name="图文框 3"/>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3606" b="9630"/>
            <a:stretch>
              <a:fillRect/>
            </a:stretch>
          </p:blipFill>
          <p:spPr>
            <a:xfrm rot="16200000">
              <a:off x="2510931" y="947057"/>
              <a:ext cx="2728765" cy="4963886"/>
            </a:xfrm>
            <a:prstGeom prst="rect">
              <a:avLst/>
            </a:prstGeom>
          </p:spPr>
        </p:pic>
      </p:grpSp>
      <p:sp>
        <p:nvSpPr>
          <p:cNvPr id="7" name="文本框 6"/>
          <p:cNvSpPr txBox="1"/>
          <p:nvPr/>
        </p:nvSpPr>
        <p:spPr>
          <a:xfrm>
            <a:off x="2101118" y="2875001"/>
            <a:ext cx="2404826"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3</a:t>
            </a:r>
            <a:endParaRPr lang="zh-CN" altLang="en-US" sz="6600" dirty="0">
              <a:solidFill>
                <a:schemeClr val="bg1"/>
              </a:solidFill>
              <a:latin typeface="Bauhaus 93" panose="04030905020B02020C02" pitchFamily="82" charset="0"/>
            </a:endParaRPr>
          </a:p>
        </p:txBody>
      </p:sp>
      <p:sp>
        <p:nvSpPr>
          <p:cNvPr id="8" name="文本框 7"/>
          <p:cNvSpPr txBox="1"/>
          <p:nvPr/>
        </p:nvSpPr>
        <p:spPr>
          <a:xfrm>
            <a:off x="6676569" y="3075056"/>
            <a:ext cx="3493264" cy="707886"/>
          </a:xfrm>
          <a:prstGeom prst="rect">
            <a:avLst/>
          </a:prstGeom>
          <a:noFill/>
        </p:spPr>
        <p:txBody>
          <a:bodyPr wrap="none" rtlCol="0">
            <a:spAutoFit/>
          </a:bodyPr>
          <a:lstStyle/>
          <a:p>
            <a:r>
              <a:rPr lang="zh-CN" altLang="en-US" sz="4000" b="1" spc="300" dirty="0">
                <a:solidFill>
                  <a:srgbClr val="EFA310"/>
                </a:solidFill>
              </a:rPr>
              <a:t>本月书单推荐</a:t>
            </a:r>
            <a:endParaRPr lang="zh-CN" altLang="en-US" sz="4000" b="1" spc="300" dirty="0">
              <a:solidFill>
                <a:srgbClr val="EFA310"/>
              </a:solidFill>
            </a:endParaRPr>
          </a:p>
        </p:txBody>
      </p:sp>
      <p:sp>
        <p:nvSpPr>
          <p:cNvPr id="10" name="箭头: V 形 9"/>
          <p:cNvSpPr/>
          <p:nvPr/>
        </p:nvSpPr>
        <p:spPr>
          <a:xfrm rot="5400000">
            <a:off x="5880000" y="6312340"/>
            <a:ext cx="432000" cy="432000"/>
          </a:xfrm>
          <a:prstGeom prst="chevron">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0338" y="1343025"/>
            <a:ext cx="2886075" cy="417195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546" y="648635"/>
            <a:ext cx="4209144" cy="5560729"/>
          </a:xfrm>
          <a:prstGeom prst="rect">
            <a:avLst/>
          </a:prstGeom>
        </p:spPr>
      </p:pic>
      <p:graphicFrame>
        <p:nvGraphicFramePr>
          <p:cNvPr id="7" name="表格 6"/>
          <p:cNvGraphicFramePr>
            <a:graphicFrameLocks noGrp="1"/>
          </p:cNvGraphicFramePr>
          <p:nvPr/>
        </p:nvGraphicFramePr>
        <p:xfrm>
          <a:off x="5291591" y="648635"/>
          <a:ext cx="6704466" cy="5841896"/>
        </p:xfrm>
        <a:graphic>
          <a:graphicData uri="http://schemas.openxmlformats.org/drawingml/2006/table">
            <a:tbl>
              <a:tblPr firstRow="1" bandRow="1">
                <a:tableStyleId>{5940675A-B579-460E-94D1-54222C63F5DA}</a:tableStyleId>
              </a:tblPr>
              <a:tblGrid>
                <a:gridCol w="1700016"/>
                <a:gridCol w="5004450"/>
              </a:tblGrid>
              <a:tr h="970228">
                <a:tc>
                  <a:txBody>
                    <a:bodyPr/>
                    <a:lstStyle/>
                    <a:p>
                      <a:pPr algn="ctr">
                        <a:lnSpc>
                          <a:spcPct val="200000"/>
                        </a:lnSpc>
                      </a:pPr>
                      <a:r>
                        <a:rPr lang="zh-CN" altLang="en-US" spc="600" dirty="0"/>
                        <a:t>作    者</a:t>
                      </a:r>
                      <a:endParaRPr lang="zh-CN" altLang="en-US" spc="600" dirty="0"/>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dirty="0"/>
                        <a:t>[</a:t>
                      </a:r>
                      <a:r>
                        <a:rPr lang="zh-CN" altLang="en-US" dirty="0"/>
                        <a:t>美</a:t>
                      </a:r>
                      <a:r>
                        <a:rPr lang="en-US" altLang="zh-CN" dirty="0"/>
                        <a:t>] </a:t>
                      </a:r>
                      <a:r>
                        <a:rPr lang="zh-CN" altLang="en-US" dirty="0"/>
                        <a:t>珍妮</a:t>
                      </a:r>
                      <a:r>
                        <a:rPr lang="en-US" altLang="zh-CN" dirty="0"/>
                        <a:t>·</a:t>
                      </a:r>
                      <a:r>
                        <a:rPr lang="zh-CN" altLang="en-US" dirty="0"/>
                        <a:t>罗森 </a:t>
                      </a:r>
                      <a:r>
                        <a:rPr lang="en-US" altLang="zh-CN" dirty="0"/>
                        <a:t>/</a:t>
                      </a:r>
                      <a:r>
                        <a:rPr lang="zh-CN" altLang="en-US" dirty="0"/>
                        <a:t>吴洁静 译</a:t>
                      </a:r>
                      <a:endParaRPr lang="zh-CN" altLang="en-US" dirty="0"/>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970228">
                <a:tc>
                  <a:txBody>
                    <a:bodyPr/>
                    <a:lstStyle/>
                    <a:p>
                      <a:pPr algn="ctr">
                        <a:lnSpc>
                          <a:spcPct val="200000"/>
                        </a:lnSpc>
                      </a:pPr>
                      <a:r>
                        <a:rPr lang="zh-CN" altLang="en-US" spc="600" dirty="0"/>
                        <a:t>出 版 社</a:t>
                      </a:r>
                      <a:endParaRPr lang="zh-CN" altLang="en-US" spc="600"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zh-CN" altLang="en-US" dirty="0"/>
                        <a:t>江苏凤凰文艺出版社</a:t>
                      </a:r>
                      <a:endParaRPr lang="zh-CN" altLang="en-US"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970228">
                <a:tc>
                  <a:txBody>
                    <a:bodyPr/>
                    <a:lstStyle/>
                    <a:p>
                      <a:pPr algn="ctr">
                        <a:lnSpc>
                          <a:spcPct val="200000"/>
                        </a:lnSpc>
                      </a:pPr>
                      <a:r>
                        <a:rPr lang="zh-CN" altLang="en-US" spc="600" dirty="0"/>
                        <a:t>豆瓣评分</a:t>
                      </a:r>
                      <a:endParaRPr lang="zh-CN" altLang="en-US" spc="600"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sz="3200" dirty="0">
                          <a:solidFill>
                            <a:schemeClr val="accent1"/>
                          </a:solidFill>
                        </a:rPr>
                        <a:t>7.8</a:t>
                      </a:r>
                      <a:r>
                        <a:rPr lang="en-US" altLang="zh-CN" dirty="0"/>
                        <a:t>   ★★★★☆</a:t>
                      </a:r>
                      <a:endParaRPr lang="zh-CN" altLang="en-US"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970228">
                <a:tc>
                  <a:txBody>
                    <a:bodyPr/>
                    <a:lstStyle/>
                    <a:p>
                      <a:pPr algn="ctr">
                        <a:lnSpc>
                          <a:spcPct val="200000"/>
                        </a:lnSpc>
                      </a:pPr>
                      <a:r>
                        <a:rPr lang="zh-CN" altLang="en-US" spc="600" dirty="0"/>
                        <a:t>推荐理由</a:t>
                      </a:r>
                      <a:endParaRPr lang="zh-CN" altLang="en-US" spc="600" dirty="0"/>
                    </a:p>
                  </a:txBody>
                  <a:tcP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ct val="200000"/>
                        </a:lnSpc>
                      </a:pPr>
                      <a:r>
                        <a:rPr lang="zh-CN" altLang="en-US" dirty="0"/>
                        <a:t>一位抑郁症患者，用快乐席卷美国年度榜单！</a:t>
                      </a:r>
                      <a:endParaRPr lang="zh-CN" altLang="en-US" dirty="0"/>
                    </a:p>
                    <a:p>
                      <a:pPr>
                        <a:lnSpc>
                          <a:spcPct val="200000"/>
                        </a:lnSpc>
                      </a:pPr>
                      <a:r>
                        <a:rPr lang="en-US" altLang="zh-CN" dirty="0"/>
                        <a:t>- </a:t>
                      </a:r>
                      <a:r>
                        <a:rPr lang="zh-CN" altLang="en-US" dirty="0"/>
                        <a:t>美国亚马逊年度图书</a:t>
                      </a:r>
                      <a:endParaRPr lang="zh-CN" altLang="en-US" dirty="0"/>
                    </a:p>
                    <a:p>
                      <a:pPr>
                        <a:lnSpc>
                          <a:spcPct val="200000"/>
                        </a:lnSpc>
                      </a:pPr>
                      <a:r>
                        <a:rPr lang="en-US" altLang="zh-CN" dirty="0"/>
                        <a:t>- </a:t>
                      </a:r>
                      <a:r>
                        <a:rPr lang="zh-CN" altLang="en-US" dirty="0"/>
                        <a:t>美国巴诺书店年度图书</a:t>
                      </a:r>
                      <a:endParaRPr lang="zh-CN" altLang="en-US" dirty="0"/>
                    </a:p>
                    <a:p>
                      <a:pPr>
                        <a:lnSpc>
                          <a:spcPct val="200000"/>
                        </a:lnSpc>
                      </a:pPr>
                      <a:r>
                        <a:rPr lang="en-US" altLang="zh-CN" dirty="0"/>
                        <a:t>- </a:t>
                      </a:r>
                      <a:r>
                        <a:rPr lang="zh-CN" altLang="en-US" dirty="0"/>
                        <a:t>美国有声书协会年度图书</a:t>
                      </a:r>
                      <a:endParaRPr lang="zh-CN" altLang="en-US" dirty="0"/>
                    </a:p>
                    <a:p>
                      <a:pPr>
                        <a:lnSpc>
                          <a:spcPct val="200000"/>
                        </a:lnSpc>
                      </a:pPr>
                      <a:r>
                        <a:rPr lang="en-US" altLang="zh-CN" dirty="0"/>
                        <a:t>- </a:t>
                      </a:r>
                      <a:r>
                        <a:rPr lang="zh-CN" altLang="en-US" dirty="0"/>
                        <a:t>盘踞</a:t>
                      </a:r>
                      <a:r>
                        <a:rPr lang="en-US" altLang="zh-CN" dirty="0"/>
                        <a:t>《</a:t>
                      </a:r>
                      <a:r>
                        <a:rPr lang="zh-CN" altLang="en-US" dirty="0"/>
                        <a:t>纽约时报</a:t>
                      </a:r>
                      <a:r>
                        <a:rPr lang="en-US" altLang="zh-CN" dirty="0"/>
                        <a:t>》</a:t>
                      </a:r>
                      <a:r>
                        <a:rPr lang="zh-CN" altLang="en-US" dirty="0"/>
                        <a:t>畅销书近半年</a:t>
                      </a:r>
                      <a:endParaRPr lang="zh-CN" altLang="en-US"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8" name="箭头: V 形 7"/>
          <p:cNvSpPr/>
          <p:nvPr/>
        </p:nvSpPr>
        <p:spPr>
          <a:xfrm rot="5400000">
            <a:off x="5880000" y="6312340"/>
            <a:ext cx="432000" cy="432000"/>
          </a:xfrm>
          <a:prstGeom prst="chevr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4841648" y="1105835"/>
          <a:ext cx="6704466" cy="3306507"/>
        </p:xfrm>
        <a:graphic>
          <a:graphicData uri="http://schemas.openxmlformats.org/drawingml/2006/table">
            <a:tbl>
              <a:tblPr firstRow="1" bandRow="1">
                <a:tableStyleId>{5940675A-B579-460E-94D1-54222C63F5DA}</a:tableStyleId>
              </a:tblPr>
              <a:tblGrid>
                <a:gridCol w="1700016"/>
                <a:gridCol w="5004450"/>
              </a:tblGrid>
              <a:tr h="1102169">
                <a:tc>
                  <a:txBody>
                    <a:bodyPr/>
                    <a:lstStyle/>
                    <a:p>
                      <a:pPr algn="ctr">
                        <a:lnSpc>
                          <a:spcPct val="200000"/>
                        </a:lnSpc>
                      </a:pPr>
                      <a:r>
                        <a:rPr lang="zh-CN" altLang="en-US" spc="600" dirty="0"/>
                        <a:t>作    者</a:t>
                      </a:r>
                      <a:endParaRPr lang="zh-CN" altLang="en-US" spc="600" dirty="0"/>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dirty="0"/>
                        <a:t>[</a:t>
                      </a:r>
                      <a:r>
                        <a:rPr lang="zh-CN" altLang="en-US" dirty="0"/>
                        <a:t>美</a:t>
                      </a:r>
                      <a:r>
                        <a:rPr lang="en-US" altLang="zh-CN" dirty="0"/>
                        <a:t>] </a:t>
                      </a:r>
                      <a:r>
                        <a:rPr lang="zh-CN" altLang="en-US" dirty="0"/>
                        <a:t>珍妮</a:t>
                      </a:r>
                      <a:r>
                        <a:rPr lang="en-US" altLang="zh-CN" dirty="0"/>
                        <a:t>·</a:t>
                      </a:r>
                      <a:r>
                        <a:rPr lang="zh-CN" altLang="en-US" dirty="0"/>
                        <a:t>罗森 </a:t>
                      </a:r>
                      <a:r>
                        <a:rPr lang="en-US" altLang="zh-CN" dirty="0"/>
                        <a:t>/</a:t>
                      </a:r>
                      <a:r>
                        <a:rPr lang="zh-CN" altLang="en-US" dirty="0"/>
                        <a:t>吴洁静 译</a:t>
                      </a:r>
                      <a:endParaRPr lang="zh-CN" altLang="en-US" dirty="0"/>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1102169">
                <a:tc>
                  <a:txBody>
                    <a:bodyPr/>
                    <a:lstStyle/>
                    <a:p>
                      <a:pPr algn="ctr">
                        <a:lnSpc>
                          <a:spcPct val="200000"/>
                        </a:lnSpc>
                      </a:pPr>
                      <a:r>
                        <a:rPr lang="zh-CN" altLang="en-US" spc="600" dirty="0"/>
                        <a:t>出 版 社</a:t>
                      </a:r>
                      <a:endParaRPr lang="zh-CN" altLang="en-US" spc="600"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zh-CN" altLang="en-US" dirty="0"/>
                        <a:t>江苏凤凰文艺出版社</a:t>
                      </a:r>
                      <a:endParaRPr lang="zh-CN" altLang="en-US"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1102169">
                <a:tc>
                  <a:txBody>
                    <a:bodyPr/>
                    <a:lstStyle/>
                    <a:p>
                      <a:pPr algn="ctr">
                        <a:lnSpc>
                          <a:spcPct val="200000"/>
                        </a:lnSpc>
                      </a:pPr>
                      <a:r>
                        <a:rPr lang="zh-CN" altLang="en-US" spc="600" dirty="0"/>
                        <a:t>豆瓣评分</a:t>
                      </a:r>
                      <a:endParaRPr lang="zh-CN" altLang="en-US" spc="600"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sz="3200" dirty="0">
                          <a:solidFill>
                            <a:schemeClr val="accent1"/>
                          </a:solidFill>
                        </a:rPr>
                        <a:t>7.8</a:t>
                      </a:r>
                      <a:r>
                        <a:rPr lang="en-US" altLang="zh-CN" dirty="0"/>
                        <a:t>   ★★★★☆</a:t>
                      </a:r>
                      <a:endParaRPr lang="zh-CN" altLang="en-US"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8" name="组合 7"/>
          <p:cNvGrpSpPr/>
          <p:nvPr/>
        </p:nvGrpSpPr>
        <p:grpSpPr>
          <a:xfrm>
            <a:off x="1422400" y="1008741"/>
            <a:ext cx="2989943" cy="3647289"/>
            <a:chOff x="805539" y="978260"/>
            <a:chExt cx="3878868" cy="4901479"/>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0338" y="1343025"/>
              <a:ext cx="2886075" cy="417195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539" y="978260"/>
              <a:ext cx="3878868" cy="4901479"/>
            </a:xfrm>
            <a:prstGeom prst="rect">
              <a:avLst/>
            </a:prstGeom>
          </p:spPr>
        </p:pic>
      </p:grpSp>
      <p:graphicFrame>
        <p:nvGraphicFramePr>
          <p:cNvPr id="10" name="表格 9"/>
          <p:cNvGraphicFramePr>
            <a:graphicFrameLocks noGrp="1"/>
          </p:cNvGraphicFramePr>
          <p:nvPr/>
        </p:nvGraphicFramePr>
        <p:xfrm>
          <a:off x="1081311" y="4527481"/>
          <a:ext cx="10464803" cy="1188720"/>
        </p:xfrm>
        <a:graphic>
          <a:graphicData uri="http://schemas.openxmlformats.org/drawingml/2006/table">
            <a:tbl>
              <a:tblPr firstRow="1" bandRow="1">
                <a:tableStyleId>{5940675A-B579-460E-94D1-54222C63F5DA}</a:tableStyleId>
              </a:tblPr>
              <a:tblGrid>
                <a:gridCol w="1872346"/>
                <a:gridCol w="8592457"/>
              </a:tblGrid>
              <a:tr h="983373">
                <a:tc>
                  <a:txBody>
                    <a:bodyPr/>
                    <a:lstStyle/>
                    <a:p>
                      <a:pPr algn="ctr">
                        <a:lnSpc>
                          <a:spcPct val="200000"/>
                        </a:lnSpc>
                      </a:pPr>
                      <a:r>
                        <a:rPr lang="zh-CN" altLang="en-US" spc="600" dirty="0"/>
                        <a:t>推荐理由</a:t>
                      </a:r>
                      <a:endParaRPr lang="zh-CN" altLang="en-US" spc="600" dirty="0"/>
                    </a:p>
                  </a:txBody>
                  <a:tcP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zh-CN" altLang="en-US" dirty="0"/>
                        <a:t>致所有在黑暗中行走的人和那些在阳光下行走却把一只手伸进黑暗里陪我们一起前行的人：更光明的日子正要到来。更清晰的未来正要出现。而你也会在那里。</a:t>
                      </a:r>
                      <a:endParaRPr lang="zh-CN" altLang="en-US" dirty="0"/>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箭头: V 形 11"/>
          <p:cNvSpPr/>
          <p:nvPr/>
        </p:nvSpPr>
        <p:spPr>
          <a:xfrm rot="5400000">
            <a:off x="5880000" y="6312340"/>
            <a:ext cx="432000" cy="432000"/>
          </a:xfrm>
          <a:prstGeom prst="chevr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405545" y="907747"/>
          <a:ext cx="11380910" cy="50425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 name="箭头: V 形 9"/>
          <p:cNvSpPr/>
          <p:nvPr/>
        </p:nvSpPr>
        <p:spPr>
          <a:xfrm rot="5400000">
            <a:off x="5880000" y="6312340"/>
            <a:ext cx="432000" cy="432000"/>
          </a:xfrm>
          <a:prstGeom prst="chevron">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82171" y="1808843"/>
            <a:ext cx="5675086" cy="3240313"/>
            <a:chOff x="682171" y="1808843"/>
            <a:chExt cx="5675086" cy="3240313"/>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9630"/>
            <a:stretch>
              <a:fillRect/>
            </a:stretch>
          </p:blipFill>
          <p:spPr>
            <a:xfrm rot="16200000">
              <a:off x="2155331" y="591456"/>
              <a:ext cx="2728765" cy="5675085"/>
            </a:xfrm>
            <a:prstGeom prst="rect">
              <a:avLst/>
            </a:prstGeom>
          </p:spPr>
        </p:pic>
        <p:sp>
          <p:nvSpPr>
            <p:cNvPr id="4" name="图文框 3"/>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3606" b="9630"/>
            <a:stretch>
              <a:fillRect/>
            </a:stretch>
          </p:blipFill>
          <p:spPr>
            <a:xfrm rot="16200000">
              <a:off x="2510931" y="947057"/>
              <a:ext cx="2728765" cy="4963886"/>
            </a:xfrm>
            <a:prstGeom prst="rect">
              <a:avLst/>
            </a:prstGeom>
          </p:spPr>
        </p:pic>
      </p:grpSp>
      <p:sp>
        <p:nvSpPr>
          <p:cNvPr id="7" name="文本框 6"/>
          <p:cNvSpPr txBox="1"/>
          <p:nvPr/>
        </p:nvSpPr>
        <p:spPr>
          <a:xfrm>
            <a:off x="2101118" y="2875001"/>
            <a:ext cx="2499402"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4</a:t>
            </a:r>
            <a:endParaRPr lang="zh-CN" altLang="en-US" sz="6600" dirty="0">
              <a:solidFill>
                <a:schemeClr val="bg1"/>
              </a:solidFill>
              <a:latin typeface="Bauhaus 93" panose="04030905020B02020C02" pitchFamily="82" charset="0"/>
            </a:endParaRPr>
          </a:p>
        </p:txBody>
      </p:sp>
      <p:sp>
        <p:nvSpPr>
          <p:cNvPr id="8" name="文本框 7"/>
          <p:cNvSpPr txBox="1"/>
          <p:nvPr/>
        </p:nvSpPr>
        <p:spPr>
          <a:xfrm>
            <a:off x="6676569" y="3075056"/>
            <a:ext cx="2941831" cy="707886"/>
          </a:xfrm>
          <a:prstGeom prst="rect">
            <a:avLst/>
          </a:prstGeom>
          <a:noFill/>
        </p:spPr>
        <p:txBody>
          <a:bodyPr wrap="none" rtlCol="0">
            <a:spAutoFit/>
          </a:bodyPr>
          <a:lstStyle/>
          <a:p>
            <a:r>
              <a:rPr lang="zh-CN" altLang="en-US" sz="4000" b="1" spc="300" dirty="0">
                <a:solidFill>
                  <a:srgbClr val="EFA310"/>
                </a:solidFill>
              </a:rPr>
              <a:t>本月毒鸡汤</a:t>
            </a:r>
            <a:endParaRPr lang="zh-CN" altLang="en-US" sz="4000" b="1" spc="300" dirty="0">
              <a:solidFill>
                <a:srgbClr val="EFA310"/>
              </a:solidFill>
            </a:endParaRPr>
          </a:p>
        </p:txBody>
      </p:sp>
      <p:sp>
        <p:nvSpPr>
          <p:cNvPr id="12" name="箭头: V 形 11"/>
          <p:cNvSpPr/>
          <p:nvPr/>
        </p:nvSpPr>
        <p:spPr>
          <a:xfrm rot="5400000">
            <a:off x="5880000" y="6312340"/>
            <a:ext cx="432000" cy="432000"/>
          </a:xfrm>
          <a:prstGeom prst="chevron">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1"/>
          <p:cNvSpPr/>
          <p:nvPr/>
        </p:nvSpPr>
        <p:spPr>
          <a:xfrm rot="5400000">
            <a:off x="5880000" y="6312340"/>
            <a:ext cx="432000" cy="432000"/>
          </a:xfrm>
          <a:prstGeom prst="chevron">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3509680" y="1488724"/>
            <a:ext cx="5604639" cy="3880549"/>
          </a:xfrm>
          <a:prstGeom prst="rect">
            <a:avLst/>
          </a:prstGeom>
          <a:noFill/>
        </p:spPr>
        <p:txBody>
          <a:bodyPr wrap="square" rtlCol="0">
            <a:spAutoFit/>
          </a:bodyPr>
          <a:lstStyle/>
          <a:p>
            <a:pPr>
              <a:lnSpc>
                <a:spcPct val="200000"/>
              </a:lnSpc>
            </a:pPr>
            <a:r>
              <a:rPr lang="zh-CN" altLang="en-US" sz="3200" b="1" spc="600" dirty="0">
                <a:blipFill dpi="0" rotWithShape="1">
                  <a:blip r:embed="rId2">
                    <a:extLst>
                      <a:ext uri="{28A0092B-C50C-407E-A947-70E740481C1C}">
                        <a14:useLocalDpi xmlns:a14="http://schemas.microsoft.com/office/drawing/2010/main" val="0"/>
                      </a:ext>
                    </a:extLst>
                  </a:blip>
                  <a:srcRect/>
                  <a:stretch>
                    <a:fillRect/>
                  </a:stretch>
                </a:blipFill>
              </a:rPr>
              <a:t>不要在同样的问题上犯错</a:t>
            </a:r>
            <a:endParaRPr lang="en-US" altLang="zh-CN" sz="3200" b="1" spc="600" dirty="0">
              <a:blipFill dpi="0" rotWithShape="1">
                <a:blip r:embed="rId2">
                  <a:extLst>
                    <a:ext uri="{28A0092B-C50C-407E-A947-70E740481C1C}">
                      <a14:useLocalDpi xmlns:a14="http://schemas.microsoft.com/office/drawing/2010/main" val="0"/>
                    </a:ext>
                  </a:extLst>
                </a:blip>
                <a:srcRect/>
                <a:stretch>
                  <a:fillRect/>
                </a:stretch>
              </a:blipFill>
            </a:endParaRPr>
          </a:p>
          <a:p>
            <a:pPr>
              <a:lnSpc>
                <a:spcPct val="200000"/>
              </a:lnSpc>
            </a:pPr>
            <a:r>
              <a:rPr lang="zh-CN" altLang="en-US" sz="3200" b="1" spc="600" dirty="0">
                <a:blipFill dpi="0" rotWithShape="1">
                  <a:blip r:embed="rId2">
                    <a:extLst>
                      <a:ext uri="{28A0092B-C50C-407E-A947-70E740481C1C}">
                        <a14:useLocalDpi xmlns:a14="http://schemas.microsoft.com/office/drawing/2010/main" val="0"/>
                      </a:ext>
                    </a:extLst>
                  </a:blip>
                  <a:srcRect/>
                  <a:stretch>
                    <a:fillRect/>
                  </a:stretch>
                </a:blipFill>
              </a:rPr>
              <a:t>人生有限</a:t>
            </a:r>
            <a:endParaRPr lang="en-US" altLang="zh-CN" sz="3200" b="1" spc="600" dirty="0">
              <a:blipFill dpi="0" rotWithShape="1">
                <a:blip r:embed="rId2">
                  <a:extLst>
                    <a:ext uri="{28A0092B-C50C-407E-A947-70E740481C1C}">
                      <a14:useLocalDpi xmlns:a14="http://schemas.microsoft.com/office/drawing/2010/main" val="0"/>
                    </a:ext>
                  </a:extLst>
                </a:blip>
                <a:srcRect/>
                <a:stretch>
                  <a:fillRect/>
                </a:stretch>
              </a:blipFill>
            </a:endParaRPr>
          </a:p>
          <a:p>
            <a:pPr>
              <a:lnSpc>
                <a:spcPct val="200000"/>
              </a:lnSpc>
            </a:pPr>
            <a:r>
              <a:rPr lang="zh-CN" altLang="en-US" sz="3200" b="1" spc="600" dirty="0">
                <a:blipFill dpi="0" rotWithShape="1">
                  <a:blip r:embed="rId2">
                    <a:extLst>
                      <a:ext uri="{28A0092B-C50C-407E-A947-70E740481C1C}">
                        <a14:useLocalDpi xmlns:a14="http://schemas.microsoft.com/office/drawing/2010/main" val="0"/>
                      </a:ext>
                    </a:extLst>
                  </a:blip>
                  <a:srcRect/>
                  <a:stretch>
                    <a:fillRect/>
                  </a:stretch>
                </a:blipFill>
              </a:rPr>
              <a:t>要抓紧时间</a:t>
            </a:r>
            <a:endParaRPr lang="en-US" altLang="zh-CN" sz="3200" b="1" spc="600" dirty="0">
              <a:blipFill dpi="0" rotWithShape="1">
                <a:blip r:embed="rId2">
                  <a:extLst>
                    <a:ext uri="{28A0092B-C50C-407E-A947-70E740481C1C}">
                      <a14:useLocalDpi xmlns:a14="http://schemas.microsoft.com/office/drawing/2010/main" val="0"/>
                    </a:ext>
                  </a:extLst>
                </a:blip>
                <a:srcRect/>
                <a:stretch>
                  <a:fillRect/>
                </a:stretch>
              </a:blipFill>
            </a:endParaRPr>
          </a:p>
          <a:p>
            <a:pPr>
              <a:lnSpc>
                <a:spcPct val="200000"/>
              </a:lnSpc>
            </a:pPr>
            <a:r>
              <a:rPr lang="zh-CN" altLang="en-US" sz="3200" b="1" spc="600" dirty="0">
                <a:blipFill dpi="0" rotWithShape="1">
                  <a:blip r:embed="rId2">
                    <a:extLst>
                      <a:ext uri="{28A0092B-C50C-407E-A947-70E740481C1C}">
                        <a14:useLocalDpi xmlns:a14="http://schemas.microsoft.com/office/drawing/2010/main" val="0"/>
                      </a:ext>
                    </a:extLst>
                  </a:blip>
                  <a:srcRect/>
                  <a:stretch>
                    <a:fillRect/>
                  </a:stretch>
                </a:blipFill>
              </a:rPr>
              <a:t>在其他问题上犯错</a:t>
            </a:r>
            <a:endParaRPr lang="zh-CN" altLang="en-US" sz="3200" b="1" spc="600" dirty="0">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4" name="文本框 3"/>
          <p:cNvSpPr txBox="1"/>
          <p:nvPr/>
        </p:nvSpPr>
        <p:spPr>
          <a:xfrm>
            <a:off x="268515" y="936171"/>
            <a:ext cx="2890535" cy="3339376"/>
          </a:xfrm>
          <a:prstGeom prst="rect">
            <a:avLst/>
          </a:prstGeom>
          <a:noFill/>
        </p:spPr>
        <p:txBody>
          <a:bodyPr wrap="none" rtlCol="0">
            <a:spAutoFit/>
          </a:bodyPr>
          <a:lstStyle/>
          <a:p>
            <a:r>
              <a:rPr lang="zh-CN" altLang="en-US" sz="21100" dirty="0">
                <a:blipFill dpi="0" rotWithShape="1">
                  <a:blip r:embed="rId3">
                    <a:extLst>
                      <a:ext uri="{28A0092B-C50C-407E-A947-70E740481C1C}">
                        <a14:useLocalDpi xmlns:a14="http://schemas.microsoft.com/office/drawing/2010/main" val="0"/>
                      </a:ext>
                    </a:extLst>
                  </a:blip>
                  <a:srcRect/>
                  <a:stretch>
                    <a:fillRect/>
                  </a:stretch>
                </a:blipFill>
                <a:latin typeface="Bauhaus 93" panose="04030905020B02020C02" pitchFamily="82" charset="0"/>
              </a:rPr>
              <a:t>“</a:t>
            </a:r>
            <a:endParaRPr lang="zh-CN" altLang="en-US" sz="21100" dirty="0">
              <a:blipFill dpi="0" rotWithShape="1">
                <a:blip r:embed="rId3">
                  <a:extLst>
                    <a:ext uri="{28A0092B-C50C-407E-A947-70E740481C1C}">
                      <a14:useLocalDpi xmlns:a14="http://schemas.microsoft.com/office/drawing/2010/main" val="0"/>
                    </a:ext>
                  </a:extLst>
                </a:blip>
                <a:srcRect/>
                <a:stretch>
                  <a:fillRect/>
                </a:stretch>
              </a:blipFill>
              <a:latin typeface="Bauhaus 93" panose="04030905020B02020C02" pitchFamily="82" charset="0"/>
            </a:endParaRPr>
          </a:p>
        </p:txBody>
      </p:sp>
      <p:sp>
        <p:nvSpPr>
          <p:cNvPr id="5" name="文本框 4"/>
          <p:cNvSpPr txBox="1"/>
          <p:nvPr/>
        </p:nvSpPr>
        <p:spPr>
          <a:xfrm>
            <a:off x="8955315" y="3518624"/>
            <a:ext cx="2890535" cy="3339376"/>
          </a:xfrm>
          <a:prstGeom prst="rect">
            <a:avLst/>
          </a:prstGeom>
          <a:noFill/>
        </p:spPr>
        <p:txBody>
          <a:bodyPr wrap="none" rtlCol="0">
            <a:spAutoFit/>
          </a:bodyPr>
          <a:lstStyle/>
          <a:p>
            <a:r>
              <a:rPr lang="en-US" altLang="zh-CN" sz="21100" dirty="0">
                <a:blipFill dpi="0" rotWithShape="1">
                  <a:blip r:embed="rId3">
                    <a:extLst>
                      <a:ext uri="{28A0092B-C50C-407E-A947-70E740481C1C}">
                        <a14:useLocalDpi xmlns:a14="http://schemas.microsoft.com/office/drawing/2010/main" val="0"/>
                      </a:ext>
                    </a:extLst>
                  </a:blip>
                  <a:srcRect/>
                  <a:stretch>
                    <a:fillRect/>
                  </a:stretch>
                </a:blipFill>
                <a:latin typeface="+mj-lt"/>
              </a:rPr>
              <a:t>”</a:t>
            </a:r>
            <a:endParaRPr lang="zh-CN" altLang="en-US" sz="21100" dirty="0">
              <a:blipFill dpi="0" rotWithShape="1">
                <a:blip r:embed="rId3">
                  <a:extLst>
                    <a:ext uri="{28A0092B-C50C-407E-A947-70E740481C1C}">
                      <a14:useLocalDpi xmlns:a14="http://schemas.microsoft.com/office/drawing/2010/main" val="0"/>
                    </a:ext>
                  </a:extLst>
                </a:blip>
                <a:srcRect/>
                <a:stretch>
                  <a:fillRect/>
                </a:stretch>
              </a:blipFill>
              <a:latin typeface="+mj-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p:cNvSpPr txBox="1"/>
          <p:nvPr/>
        </p:nvSpPr>
        <p:spPr>
          <a:xfrm>
            <a:off x="3422030" y="2602299"/>
            <a:ext cx="5347939" cy="1653401"/>
          </a:xfrm>
          <a:prstGeom prst="rect">
            <a:avLst/>
          </a:prstGeom>
          <a:noFill/>
        </p:spPr>
        <p:txBody>
          <a:bodyPr wrap="none" rtlCol="0">
            <a:spAutoFit/>
          </a:bodyPr>
          <a:lstStyle/>
          <a:p>
            <a:pPr>
              <a:lnSpc>
                <a:spcPct val="150000"/>
              </a:lnSpc>
            </a:pPr>
            <a:r>
              <a:rPr lang="en-US" altLang="zh-CN" sz="3600" spc="600" dirty="0">
                <a:solidFill>
                  <a:schemeClr val="bg1"/>
                </a:solidFill>
              </a:rPr>
              <a:t>Close your phone</a:t>
            </a:r>
            <a:endParaRPr lang="en-US" altLang="zh-CN" sz="3600" spc="600" dirty="0">
              <a:solidFill>
                <a:schemeClr val="bg1"/>
              </a:solidFill>
            </a:endParaRPr>
          </a:p>
          <a:p>
            <a:pPr>
              <a:lnSpc>
                <a:spcPct val="150000"/>
              </a:lnSpc>
            </a:pPr>
            <a:r>
              <a:rPr lang="en-US" altLang="zh-CN" sz="3600" spc="600" dirty="0">
                <a:solidFill>
                  <a:schemeClr val="bg1"/>
                </a:solidFill>
              </a:rPr>
              <a:t>Open your mind.</a:t>
            </a:r>
            <a:endParaRPr lang="en-US" altLang="zh-CN" sz="3600" spc="600"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4"/>
                                        </p:tgtEl>
                                        <p:attrNameLst>
                                          <p:attrName>style.color</p:attrName>
                                        </p:attrNameLst>
                                      </p:cBhvr>
                                      <p:to>
                                        <p:clrVal>
                                          <a:srgbClr val="F26701"/>
                                        </p:clrVal>
                                      </p:to>
                                    </p:set>
                                    <p:set>
                                      <p:cBhvr>
                                        <p:cTn id="7" dur="500" fill="hold"/>
                                        <p:tgtEl>
                                          <p:spTgt spid="4"/>
                                        </p:tgtEl>
                                        <p:attrNameLst>
                                          <p:attrName>fillcolor</p:attrName>
                                        </p:attrNameLst>
                                      </p:cBhvr>
                                      <p:to>
                                        <p:clrVal>
                                          <a:srgbClr val="F26701"/>
                                        </p:clrVal>
                                      </p:to>
                                    </p:set>
                                    <p:set>
                                      <p:cBhvr>
                                        <p:cTn id="8"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 y="921404"/>
            <a:ext cx="10442764" cy="5936597"/>
            <a:chOff x="-2" y="921404"/>
            <a:chExt cx="10442764" cy="5936597"/>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r="24221" b="25131"/>
            <a:stretch>
              <a:fillRect/>
            </a:stretch>
          </p:blipFill>
          <p:spPr>
            <a:xfrm rot="5400000">
              <a:off x="511810" y="2235277"/>
              <a:ext cx="4110912" cy="5134536"/>
            </a:xfrm>
            <a:prstGeom prst="rect">
              <a:avLst/>
            </a:prstGeom>
          </p:spPr>
        </p:pic>
        <p:sp>
          <p:nvSpPr>
            <p:cNvPr id="9" name="图文框 8"/>
            <p:cNvSpPr/>
            <p:nvPr/>
          </p:nvSpPr>
          <p:spPr>
            <a:xfrm>
              <a:off x="1749238" y="921404"/>
              <a:ext cx="8693524" cy="5177117"/>
            </a:xfrm>
            <a:prstGeom prst="frame">
              <a:avLst>
                <a:gd name="adj1" fmla="val 4791"/>
              </a:avLst>
            </a:prstGeom>
            <a:blipFill dpi="0" rotWithShape="1">
              <a:blip r:embed="rId2">
                <a:extLst>
                  <a:ext uri="{28A0092B-C50C-407E-A947-70E740481C1C}">
                    <a14:useLocalDpi xmlns:a14="http://schemas.microsoft.com/office/drawing/2010/main" val="0"/>
                  </a:ext>
                </a:extLst>
              </a:blip>
              <a:srcRect/>
              <a:stretch>
                <a:fillRect/>
              </a:stretch>
            </a:blipFill>
            <a:ln w="762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28187" t="18831" r="24221" b="24894"/>
            <a:stretch>
              <a:fillRect/>
            </a:stretch>
          </p:blipFill>
          <p:spPr>
            <a:xfrm rot="5400000">
              <a:off x="638735" y="3637430"/>
              <a:ext cx="2581836" cy="3859306"/>
            </a:xfrm>
            <a:prstGeom prst="rect">
              <a:avLst/>
            </a:prstGeom>
          </p:spPr>
        </p:pic>
      </p:grpSp>
      <p:sp>
        <p:nvSpPr>
          <p:cNvPr id="11" name="文本框 10"/>
          <p:cNvSpPr txBox="1"/>
          <p:nvPr/>
        </p:nvSpPr>
        <p:spPr>
          <a:xfrm>
            <a:off x="5543482" y="1528040"/>
            <a:ext cx="4490332" cy="3046988"/>
          </a:xfrm>
          <a:prstGeom prst="rect">
            <a:avLst/>
          </a:prstGeom>
          <a:noFill/>
        </p:spPr>
        <p:txBody>
          <a:bodyPr wrap="none" rtlCol="0">
            <a:spAutoFit/>
          </a:bodyPr>
          <a:lstStyle/>
          <a:p>
            <a:pPr algn="r"/>
            <a:r>
              <a:rPr lang="en-US" altLang="zh-CN" sz="9600" b="1" spc="600" dirty="0">
                <a:blipFill dpi="0" rotWithShape="1">
                  <a:blip r:embed="rId2">
                    <a:extLst>
                      <a:ext uri="{28A0092B-C50C-407E-A947-70E740481C1C}">
                        <a14:useLocalDpi xmlns:a14="http://schemas.microsoft.com/office/drawing/2010/main" val="0"/>
                      </a:ext>
                    </a:extLst>
                  </a:blip>
                  <a:srcRect/>
                  <a:stretch>
                    <a:fillRect/>
                  </a:stretch>
                </a:blipFill>
              </a:rPr>
              <a:t>THANK</a:t>
            </a:r>
            <a:endParaRPr lang="en-US" altLang="zh-CN" sz="9600" b="1" spc="600" dirty="0">
              <a:blipFill dpi="0" rotWithShape="1">
                <a:blip r:embed="rId2">
                  <a:extLst>
                    <a:ext uri="{28A0092B-C50C-407E-A947-70E740481C1C}">
                      <a14:useLocalDpi xmlns:a14="http://schemas.microsoft.com/office/drawing/2010/main" val="0"/>
                    </a:ext>
                  </a:extLst>
                </a:blip>
                <a:srcRect/>
                <a:stretch>
                  <a:fillRect/>
                </a:stretch>
              </a:blipFill>
            </a:endParaRPr>
          </a:p>
          <a:p>
            <a:pPr algn="r"/>
            <a:r>
              <a:rPr lang="en-US" altLang="zh-CN" sz="9600" b="1" spc="600" dirty="0">
                <a:blipFill dpi="0" rotWithShape="1">
                  <a:blip r:embed="rId2">
                    <a:extLst>
                      <a:ext uri="{28A0092B-C50C-407E-A947-70E740481C1C}">
                        <a14:useLocalDpi xmlns:a14="http://schemas.microsoft.com/office/drawing/2010/main" val="0"/>
                      </a:ext>
                    </a:extLst>
                  </a:blip>
                  <a:srcRect/>
                  <a:stretch>
                    <a:fillRect/>
                  </a:stretch>
                </a:blipFill>
              </a:rPr>
              <a:t>YOU</a:t>
            </a:r>
            <a:endParaRPr lang="zh-CN" altLang="en-US" sz="9600" b="1" spc="600" dirty="0">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13" name="文本框 12"/>
          <p:cNvSpPr txBox="1"/>
          <p:nvPr/>
        </p:nvSpPr>
        <p:spPr>
          <a:xfrm>
            <a:off x="11190514" y="6364514"/>
            <a:ext cx="894797" cy="369332"/>
          </a:xfrm>
          <a:prstGeom prst="rect">
            <a:avLst/>
          </a:prstGeom>
          <a:noFill/>
          <a:ln>
            <a:solidFill>
              <a:schemeClr val="tx1"/>
            </a:solidFill>
          </a:ln>
        </p:spPr>
        <p:txBody>
          <a:bodyPr wrap="none" rtlCol="0">
            <a:spAutoFit/>
          </a:bodyPr>
          <a:lstStyle/>
          <a:p>
            <a:r>
              <a:rPr lang="en-US" altLang="zh-CN" dirty="0"/>
              <a:t>LOGO</a:t>
            </a:r>
            <a:endParaRPr lang="zh-CN" altLang="en-US" dirty="0"/>
          </a:p>
        </p:txBody>
      </p:sp>
      <p:sp>
        <p:nvSpPr>
          <p:cNvPr id="15" name="文本框 14"/>
          <p:cNvSpPr txBox="1"/>
          <p:nvPr/>
        </p:nvSpPr>
        <p:spPr>
          <a:xfrm>
            <a:off x="5543482" y="4801984"/>
            <a:ext cx="4490332" cy="461665"/>
          </a:xfrm>
          <a:prstGeom prst="rect">
            <a:avLst/>
          </a:prstGeom>
          <a:blipFill dpi="0" rotWithShape="1">
            <a:blip r:embed="rId4"/>
            <a:srcRect/>
            <a:stretch>
              <a:fillRect/>
            </a:stretch>
          </a:blipFill>
        </p:spPr>
        <p:txBody>
          <a:bodyPr wrap="square" rtlCol="0">
            <a:spAutoFit/>
          </a:bodyPr>
          <a:lstStyle/>
          <a:p>
            <a:pPr algn="ctr"/>
            <a:r>
              <a:rPr lang="en-US" altLang="zh-CN" sz="2400" spc="600" dirty="0"/>
              <a:t>2018</a:t>
            </a:r>
            <a:r>
              <a:rPr lang="zh-CN" altLang="en-US" sz="2400" spc="600" dirty="0"/>
              <a:t>年</a:t>
            </a:r>
            <a:r>
              <a:rPr lang="en-US" altLang="zh-CN" sz="2400" spc="600" dirty="0"/>
              <a:t>4</a:t>
            </a:r>
            <a:r>
              <a:rPr lang="zh-CN" altLang="en-US" sz="2400" spc="600" dirty="0"/>
              <a:t>月</a:t>
            </a:r>
            <a:r>
              <a:rPr lang="en-US" altLang="zh-CN" sz="2400" spc="600" dirty="0"/>
              <a:t>11</a:t>
            </a:r>
            <a:r>
              <a:rPr lang="zh-CN" altLang="en-US" sz="2400" spc="600" dirty="0"/>
              <a:t>日</a:t>
            </a:r>
            <a:endParaRPr lang="zh-CN" altLang="en-US" sz="2400" spc="6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0-#ppt_w/2"/>
                                          </p:val>
                                        </p:tav>
                                        <p:tav tm="100000">
                                          <p:val>
                                            <p:strVal val="#ppt_x"/>
                                          </p:val>
                                        </p:tav>
                                      </p:tavLst>
                                    </p:anim>
                                    <p:anim calcmode="lin" valueType="num">
                                      <p:cBhvr additive="base">
                                        <p:cTn id="11" dur="500" fill="hold"/>
                                        <p:tgtEl>
                                          <p:spTgt spid="1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4785981" cy="6858000"/>
          </a:xfrm>
          <a:prstGeom prst="rect">
            <a:avLst/>
          </a:prstGeom>
        </p:spPr>
      </p:pic>
      <p:sp>
        <p:nvSpPr>
          <p:cNvPr id="6" name="文本框 5"/>
          <p:cNvSpPr txBox="1"/>
          <p:nvPr/>
        </p:nvSpPr>
        <p:spPr>
          <a:xfrm>
            <a:off x="5944647" y="788333"/>
            <a:ext cx="2502608" cy="584775"/>
          </a:xfrm>
          <a:prstGeom prst="rect">
            <a:avLst/>
          </a:prstGeom>
          <a:noFill/>
        </p:spPr>
        <p:txBody>
          <a:bodyPr wrap="none" rtlCol="0">
            <a:spAutoFit/>
          </a:bodyPr>
          <a:lstStyle/>
          <a:p>
            <a:r>
              <a:rPr lang="en-US" altLang="zh-CN" sz="3200" spc="300" dirty="0">
                <a:solidFill>
                  <a:srgbClr val="F26701"/>
                </a:solidFill>
              </a:rPr>
              <a:t>CONTENTS</a:t>
            </a:r>
            <a:endParaRPr lang="zh-CN" altLang="en-US" sz="3200" spc="300" dirty="0">
              <a:solidFill>
                <a:srgbClr val="F26701"/>
              </a:solidFill>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8624" y="1825373"/>
            <a:ext cx="1080000" cy="108000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8624" y="2905373"/>
            <a:ext cx="1080000" cy="1080000"/>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8624" y="3985373"/>
            <a:ext cx="1080000" cy="1080000"/>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0395" y="5065373"/>
            <a:ext cx="1080000" cy="1080000"/>
          </a:xfrm>
          <a:prstGeom prst="rect">
            <a:avLst/>
          </a:prstGeom>
        </p:spPr>
      </p:pic>
      <p:sp>
        <p:nvSpPr>
          <p:cNvPr id="12" name="文本框 11"/>
          <p:cNvSpPr txBox="1"/>
          <p:nvPr/>
        </p:nvSpPr>
        <p:spPr>
          <a:xfrm>
            <a:off x="6205739" y="1975070"/>
            <a:ext cx="418704" cy="584775"/>
          </a:xfrm>
          <a:prstGeom prst="rect">
            <a:avLst/>
          </a:prstGeom>
          <a:noFill/>
        </p:spPr>
        <p:txBody>
          <a:bodyPr wrap="none" rtlCol="0">
            <a:spAutoFit/>
          </a:bodyPr>
          <a:lstStyle/>
          <a:p>
            <a:r>
              <a:rPr lang="en-US" altLang="zh-CN" sz="3200" dirty="0">
                <a:solidFill>
                  <a:srgbClr val="03D5D5"/>
                </a:solidFill>
                <a:latin typeface="Bauhaus 93" panose="04030905020B02020C02" pitchFamily="82" charset="0"/>
              </a:rPr>
              <a:t>1</a:t>
            </a:r>
            <a:endParaRPr lang="zh-CN" altLang="en-US" sz="3200" dirty="0">
              <a:solidFill>
                <a:srgbClr val="03D5D5"/>
              </a:solidFill>
              <a:latin typeface="Bauhaus 93" panose="04030905020B02020C02" pitchFamily="82" charset="0"/>
            </a:endParaRPr>
          </a:p>
        </p:txBody>
      </p:sp>
      <p:sp>
        <p:nvSpPr>
          <p:cNvPr id="13" name="文本框 12"/>
          <p:cNvSpPr txBox="1"/>
          <p:nvPr/>
        </p:nvSpPr>
        <p:spPr>
          <a:xfrm>
            <a:off x="6205739" y="3050441"/>
            <a:ext cx="418704" cy="584775"/>
          </a:xfrm>
          <a:prstGeom prst="rect">
            <a:avLst/>
          </a:prstGeom>
          <a:noFill/>
        </p:spPr>
        <p:txBody>
          <a:bodyPr wrap="square" rtlCol="0">
            <a:spAutoFit/>
          </a:bodyPr>
          <a:lstStyle/>
          <a:p>
            <a:r>
              <a:rPr lang="en-US" altLang="zh-CN" sz="3200" dirty="0">
                <a:solidFill>
                  <a:srgbClr val="03D5D5"/>
                </a:solidFill>
                <a:latin typeface="Bauhaus 93" panose="04030905020B02020C02" pitchFamily="82" charset="0"/>
              </a:rPr>
              <a:t>2</a:t>
            </a:r>
            <a:endParaRPr lang="zh-CN" altLang="en-US" sz="3200" dirty="0">
              <a:solidFill>
                <a:srgbClr val="03D5D5"/>
              </a:solidFill>
              <a:latin typeface="Bauhaus 93" panose="04030905020B02020C02" pitchFamily="82" charset="0"/>
            </a:endParaRPr>
          </a:p>
        </p:txBody>
      </p:sp>
      <p:sp>
        <p:nvSpPr>
          <p:cNvPr id="14" name="文本框 13"/>
          <p:cNvSpPr txBox="1"/>
          <p:nvPr/>
        </p:nvSpPr>
        <p:spPr>
          <a:xfrm>
            <a:off x="6205739" y="4130441"/>
            <a:ext cx="418704" cy="584775"/>
          </a:xfrm>
          <a:prstGeom prst="rect">
            <a:avLst/>
          </a:prstGeom>
          <a:noFill/>
        </p:spPr>
        <p:txBody>
          <a:bodyPr wrap="none" rtlCol="0">
            <a:spAutoFit/>
          </a:bodyPr>
          <a:lstStyle/>
          <a:p>
            <a:r>
              <a:rPr lang="en-US" altLang="zh-CN" sz="3200" dirty="0">
                <a:solidFill>
                  <a:srgbClr val="03D5D5"/>
                </a:solidFill>
                <a:latin typeface="Bauhaus 93" panose="04030905020B02020C02" pitchFamily="82" charset="0"/>
              </a:rPr>
              <a:t>3</a:t>
            </a:r>
            <a:endParaRPr lang="zh-CN" altLang="en-US" sz="3200" dirty="0">
              <a:solidFill>
                <a:srgbClr val="03D5D5"/>
              </a:solidFill>
              <a:latin typeface="Bauhaus 93" panose="04030905020B02020C02" pitchFamily="82" charset="0"/>
            </a:endParaRPr>
          </a:p>
        </p:txBody>
      </p:sp>
      <p:sp>
        <p:nvSpPr>
          <p:cNvPr id="15" name="文本框 14"/>
          <p:cNvSpPr txBox="1"/>
          <p:nvPr/>
        </p:nvSpPr>
        <p:spPr>
          <a:xfrm>
            <a:off x="6169672" y="5210441"/>
            <a:ext cx="418704" cy="584775"/>
          </a:xfrm>
          <a:prstGeom prst="rect">
            <a:avLst/>
          </a:prstGeom>
          <a:noFill/>
        </p:spPr>
        <p:txBody>
          <a:bodyPr wrap="none" rtlCol="0">
            <a:spAutoFit/>
          </a:bodyPr>
          <a:lstStyle/>
          <a:p>
            <a:r>
              <a:rPr lang="en-US" altLang="zh-CN" sz="3200" dirty="0">
                <a:solidFill>
                  <a:srgbClr val="03D5D5"/>
                </a:solidFill>
                <a:latin typeface="Bauhaus 93" panose="04030905020B02020C02" pitchFamily="82" charset="0"/>
              </a:rPr>
              <a:t>4</a:t>
            </a:r>
            <a:endParaRPr lang="zh-CN" altLang="en-US" sz="3200" dirty="0">
              <a:solidFill>
                <a:srgbClr val="03D5D5"/>
              </a:solidFill>
              <a:latin typeface="Bauhaus 93" panose="04030905020B02020C02" pitchFamily="82" charset="0"/>
            </a:endParaRPr>
          </a:p>
        </p:txBody>
      </p:sp>
      <p:sp>
        <p:nvSpPr>
          <p:cNvPr id="16" name="文本框 15"/>
          <p:cNvSpPr txBox="1"/>
          <p:nvPr/>
        </p:nvSpPr>
        <p:spPr>
          <a:xfrm>
            <a:off x="6969928" y="2134540"/>
            <a:ext cx="2608406" cy="461665"/>
          </a:xfrm>
          <a:prstGeom prst="rect">
            <a:avLst/>
          </a:prstGeom>
          <a:noFill/>
        </p:spPr>
        <p:txBody>
          <a:bodyPr wrap="none" rtlCol="0">
            <a:spAutoFit/>
          </a:bodyPr>
          <a:lstStyle/>
          <a:p>
            <a:r>
              <a:rPr lang="zh-CN" altLang="en-US" sz="2400" spc="300" dirty="0">
                <a:solidFill>
                  <a:srgbClr val="F26701"/>
                </a:solidFill>
              </a:rPr>
              <a:t>各团队工作述职</a:t>
            </a:r>
            <a:endParaRPr lang="zh-CN" altLang="en-US" sz="2400" spc="300" dirty="0">
              <a:solidFill>
                <a:srgbClr val="F26701"/>
              </a:solidFill>
            </a:endParaRPr>
          </a:p>
        </p:txBody>
      </p:sp>
      <p:sp>
        <p:nvSpPr>
          <p:cNvPr id="17" name="文本框 16"/>
          <p:cNvSpPr txBox="1"/>
          <p:nvPr/>
        </p:nvSpPr>
        <p:spPr>
          <a:xfrm>
            <a:off x="6969928" y="3198167"/>
            <a:ext cx="2954655" cy="461665"/>
          </a:xfrm>
          <a:prstGeom prst="rect">
            <a:avLst/>
          </a:prstGeom>
          <a:noFill/>
        </p:spPr>
        <p:txBody>
          <a:bodyPr wrap="none" rtlCol="0">
            <a:spAutoFit/>
          </a:bodyPr>
          <a:lstStyle/>
          <a:p>
            <a:r>
              <a:rPr lang="zh-CN" altLang="en-US" sz="2400" spc="300" dirty="0">
                <a:solidFill>
                  <a:srgbClr val="F26701"/>
                </a:solidFill>
              </a:rPr>
              <a:t>部门每月业绩数据</a:t>
            </a:r>
            <a:endParaRPr lang="zh-CN" altLang="en-US" sz="2400" spc="300" dirty="0">
              <a:solidFill>
                <a:srgbClr val="F26701"/>
              </a:solidFill>
            </a:endParaRPr>
          </a:p>
        </p:txBody>
      </p:sp>
      <p:sp>
        <p:nvSpPr>
          <p:cNvPr id="18" name="文本框 17"/>
          <p:cNvSpPr txBox="1"/>
          <p:nvPr/>
        </p:nvSpPr>
        <p:spPr>
          <a:xfrm>
            <a:off x="6969928" y="4294540"/>
            <a:ext cx="2262158" cy="461665"/>
          </a:xfrm>
          <a:prstGeom prst="rect">
            <a:avLst/>
          </a:prstGeom>
          <a:noFill/>
        </p:spPr>
        <p:txBody>
          <a:bodyPr wrap="none" rtlCol="0">
            <a:spAutoFit/>
          </a:bodyPr>
          <a:lstStyle/>
          <a:p>
            <a:r>
              <a:rPr lang="zh-CN" altLang="en-US" sz="2400" spc="300" dirty="0">
                <a:solidFill>
                  <a:srgbClr val="F26701"/>
                </a:solidFill>
              </a:rPr>
              <a:t>本月书单推荐</a:t>
            </a:r>
            <a:endParaRPr lang="zh-CN" altLang="en-US" sz="2400" spc="300" dirty="0">
              <a:solidFill>
                <a:srgbClr val="F26701"/>
              </a:solidFill>
            </a:endParaRPr>
          </a:p>
        </p:txBody>
      </p:sp>
      <p:sp>
        <p:nvSpPr>
          <p:cNvPr id="19" name="文本框 18"/>
          <p:cNvSpPr txBox="1"/>
          <p:nvPr/>
        </p:nvSpPr>
        <p:spPr>
          <a:xfrm>
            <a:off x="6969928" y="5374540"/>
            <a:ext cx="1915909" cy="461665"/>
          </a:xfrm>
          <a:prstGeom prst="rect">
            <a:avLst/>
          </a:prstGeom>
          <a:noFill/>
        </p:spPr>
        <p:txBody>
          <a:bodyPr wrap="none" rtlCol="0">
            <a:spAutoFit/>
          </a:bodyPr>
          <a:lstStyle/>
          <a:p>
            <a:r>
              <a:rPr lang="zh-CN" altLang="en-US" sz="2400" spc="300" dirty="0">
                <a:solidFill>
                  <a:srgbClr val="F26701"/>
                </a:solidFill>
              </a:rPr>
              <a:t>本月毒鸡汤</a:t>
            </a:r>
            <a:endParaRPr lang="zh-CN" altLang="en-US" sz="2400" spc="300" dirty="0">
              <a:solidFill>
                <a:srgbClr val="F26701"/>
              </a:solidFill>
            </a:endParaRPr>
          </a:p>
        </p:txBody>
      </p:sp>
      <p:sp>
        <p:nvSpPr>
          <p:cNvPr id="20" name="箭头: V 形 19"/>
          <p:cNvSpPr/>
          <p:nvPr/>
        </p:nvSpPr>
        <p:spPr>
          <a:xfrm rot="5400000">
            <a:off x="5880000" y="6312340"/>
            <a:ext cx="432000" cy="432000"/>
          </a:xfrm>
          <a:prstGeom prst="chevr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1531215" y="2937541"/>
            <a:ext cx="1723549" cy="1015663"/>
          </a:xfrm>
          <a:prstGeom prst="rect">
            <a:avLst/>
          </a:prstGeom>
          <a:noFill/>
        </p:spPr>
        <p:txBody>
          <a:bodyPr wrap="none" rtlCol="0">
            <a:spAutoFit/>
          </a:bodyPr>
          <a:lstStyle/>
          <a:p>
            <a:r>
              <a:rPr lang="zh-CN" altLang="en-US" sz="6000" dirty="0">
                <a:solidFill>
                  <a:schemeClr val="bg1"/>
                </a:solidFill>
              </a:rPr>
              <a:t>目录</a:t>
            </a:r>
            <a:endParaRPr lang="zh-CN" altLang="en-US" sz="6000"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1+#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1+#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0"/>
                                        <p:tgtEl>
                                          <p:spTgt spid="20"/>
                                        </p:tgtEl>
                                      </p:cBhvr>
                                    </p:animEffect>
                                    <p:anim calcmode="lin" valueType="num">
                                      <p:cBhvr>
                                        <p:cTn id="60" dur="1000" fill="hold"/>
                                        <p:tgtEl>
                                          <p:spTgt spid="20"/>
                                        </p:tgtEl>
                                        <p:attrNameLst>
                                          <p:attrName>ppt_x</p:attrName>
                                        </p:attrNameLst>
                                      </p:cBhvr>
                                      <p:tavLst>
                                        <p:tav tm="0">
                                          <p:val>
                                            <p:strVal val="#ppt_x"/>
                                          </p:val>
                                        </p:tav>
                                        <p:tav tm="100000">
                                          <p:val>
                                            <p:strVal val="#ppt_x"/>
                                          </p:val>
                                        </p:tav>
                                      </p:tavLst>
                                    </p:anim>
                                    <p:anim calcmode="lin" valueType="num">
                                      <p:cBhvr>
                                        <p:cTn id="6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P spid="16" grpId="0"/>
      <p:bldP spid="17" grpId="0"/>
      <p:bldP spid="18" grpId="0"/>
      <p:bldP spid="19"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82171" y="1808843"/>
            <a:ext cx="5675086" cy="3240313"/>
            <a:chOff x="682171" y="1808843"/>
            <a:chExt cx="5675086" cy="3240313"/>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9630"/>
            <a:stretch>
              <a:fillRect/>
            </a:stretch>
          </p:blipFill>
          <p:spPr>
            <a:xfrm rot="16200000">
              <a:off x="2155331" y="591456"/>
              <a:ext cx="2728765" cy="5675085"/>
            </a:xfrm>
            <a:prstGeom prst="rect">
              <a:avLst/>
            </a:prstGeom>
          </p:spPr>
        </p:pic>
        <p:sp>
          <p:nvSpPr>
            <p:cNvPr id="4" name="图文框 3"/>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3606" b="9630"/>
            <a:stretch>
              <a:fillRect/>
            </a:stretch>
          </p:blipFill>
          <p:spPr>
            <a:xfrm rot="16200000">
              <a:off x="2510931" y="947057"/>
              <a:ext cx="2728765" cy="4963886"/>
            </a:xfrm>
            <a:prstGeom prst="rect">
              <a:avLst/>
            </a:prstGeom>
          </p:spPr>
        </p:pic>
      </p:grpSp>
      <p:sp>
        <p:nvSpPr>
          <p:cNvPr id="7" name="文本框 6"/>
          <p:cNvSpPr txBox="1"/>
          <p:nvPr/>
        </p:nvSpPr>
        <p:spPr>
          <a:xfrm>
            <a:off x="2101118" y="2875001"/>
            <a:ext cx="2404826"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1</a:t>
            </a:r>
            <a:endParaRPr lang="zh-CN" altLang="en-US" sz="6600" dirty="0">
              <a:solidFill>
                <a:schemeClr val="bg1"/>
              </a:solidFill>
              <a:latin typeface="Bauhaus 93" panose="04030905020B02020C02" pitchFamily="82" charset="0"/>
            </a:endParaRPr>
          </a:p>
        </p:txBody>
      </p:sp>
      <p:sp>
        <p:nvSpPr>
          <p:cNvPr id="8" name="文本框 7"/>
          <p:cNvSpPr txBox="1"/>
          <p:nvPr/>
        </p:nvSpPr>
        <p:spPr>
          <a:xfrm>
            <a:off x="6676569" y="3075056"/>
            <a:ext cx="4044697" cy="707886"/>
          </a:xfrm>
          <a:prstGeom prst="rect">
            <a:avLst/>
          </a:prstGeom>
          <a:noFill/>
        </p:spPr>
        <p:txBody>
          <a:bodyPr wrap="none" rtlCol="0">
            <a:spAutoFit/>
          </a:bodyPr>
          <a:lstStyle/>
          <a:p>
            <a:r>
              <a:rPr lang="zh-CN" altLang="en-US" sz="4000" b="1" spc="300" dirty="0">
                <a:solidFill>
                  <a:srgbClr val="EFA310"/>
                </a:solidFill>
              </a:rPr>
              <a:t>各团队工作述职</a:t>
            </a:r>
            <a:endParaRPr lang="zh-CN" altLang="en-US" sz="4000" b="1" spc="300" dirty="0">
              <a:solidFill>
                <a:srgbClr val="EFA310"/>
              </a:solidFill>
            </a:endParaRPr>
          </a:p>
        </p:txBody>
      </p:sp>
      <p:sp>
        <p:nvSpPr>
          <p:cNvPr id="10" name="箭头: V 形 9"/>
          <p:cNvSpPr/>
          <p:nvPr/>
        </p:nvSpPr>
        <p:spPr>
          <a:xfrm rot="5400000">
            <a:off x="5880000" y="6312340"/>
            <a:ext cx="432000" cy="432000"/>
          </a:xfrm>
          <a:prstGeom prst="chevron">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图文框 12"/>
          <p:cNvSpPr/>
          <p:nvPr/>
        </p:nvSpPr>
        <p:spPr>
          <a:xfrm rot="10800000">
            <a:off x="507995" y="500742"/>
            <a:ext cx="7191831" cy="2039257"/>
          </a:xfrm>
          <a:prstGeom prst="frame">
            <a:avLst>
              <a:gd name="adj1" fmla="val 4036"/>
            </a:avLst>
          </a:prstGeom>
          <a:blipFill dpi="0" rotWithShape="1">
            <a:blip r:embed="rId1">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p:cNvSpPr txBox="1"/>
          <p:nvPr/>
        </p:nvSpPr>
        <p:spPr>
          <a:xfrm>
            <a:off x="841826" y="848769"/>
            <a:ext cx="2428870" cy="584775"/>
          </a:xfrm>
          <a:prstGeom prst="rect">
            <a:avLst/>
          </a:prstGeom>
          <a:noFill/>
        </p:spPr>
        <p:txBody>
          <a:bodyPr wrap="none" rtlCol="0">
            <a:spAutoFit/>
          </a:bodyPr>
          <a:lstStyle/>
          <a:p>
            <a:r>
              <a:rPr lang="zh-CN" altLang="en-US" sz="3200" spc="300" dirty="0">
                <a:solidFill>
                  <a:srgbClr val="EFA310"/>
                </a:solidFill>
              </a:rPr>
              <a:t>空间设计组</a:t>
            </a:r>
            <a:endParaRPr lang="zh-CN" altLang="en-US" sz="3200" spc="300" dirty="0">
              <a:solidFill>
                <a:srgbClr val="EFA310"/>
              </a:solidFill>
            </a:endParaRPr>
          </a:p>
        </p:txBody>
      </p:sp>
      <p:sp>
        <p:nvSpPr>
          <p:cNvPr id="15" name="矩形: 圆角 14"/>
          <p:cNvSpPr/>
          <p:nvPr/>
        </p:nvSpPr>
        <p:spPr>
          <a:xfrm>
            <a:off x="1747272" y="2975716"/>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步骤一</a:t>
            </a:r>
            <a:endParaRPr lang="zh-CN" altLang="en-US" sz="1600" spc="300" dirty="0">
              <a:solidFill>
                <a:schemeClr val="bg1"/>
              </a:solidFill>
              <a:latin typeface="+mn-ea"/>
            </a:endParaRPr>
          </a:p>
        </p:txBody>
      </p:sp>
      <p:sp>
        <p:nvSpPr>
          <p:cNvPr id="16" name="矩形: 圆角 15"/>
          <p:cNvSpPr/>
          <p:nvPr/>
        </p:nvSpPr>
        <p:spPr>
          <a:xfrm>
            <a:off x="3257583" y="2975715"/>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步骤二</a:t>
            </a:r>
            <a:endParaRPr lang="zh-CN" altLang="en-US" sz="1600" spc="300" dirty="0">
              <a:solidFill>
                <a:schemeClr val="bg1"/>
              </a:solidFill>
              <a:latin typeface="+mn-ea"/>
            </a:endParaRPr>
          </a:p>
        </p:txBody>
      </p:sp>
      <p:sp>
        <p:nvSpPr>
          <p:cNvPr id="17" name="矩形: 圆角 16"/>
          <p:cNvSpPr/>
          <p:nvPr/>
        </p:nvSpPr>
        <p:spPr>
          <a:xfrm>
            <a:off x="4767894" y="2975715"/>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步骤三</a:t>
            </a:r>
            <a:endParaRPr lang="zh-CN" altLang="en-US" sz="1600" spc="300" dirty="0">
              <a:solidFill>
                <a:schemeClr val="bg1"/>
              </a:solidFill>
              <a:latin typeface="+mn-ea"/>
            </a:endParaRPr>
          </a:p>
        </p:txBody>
      </p:sp>
      <p:sp>
        <p:nvSpPr>
          <p:cNvPr id="18" name="矩形: 圆角 17"/>
          <p:cNvSpPr/>
          <p:nvPr/>
        </p:nvSpPr>
        <p:spPr>
          <a:xfrm>
            <a:off x="6278205" y="2975714"/>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步骤四</a:t>
            </a:r>
            <a:endParaRPr lang="zh-CN" altLang="en-US" sz="1600" spc="300" dirty="0">
              <a:solidFill>
                <a:schemeClr val="bg1"/>
              </a:solidFill>
              <a:latin typeface="+mn-ea"/>
            </a:endParaRPr>
          </a:p>
        </p:txBody>
      </p:sp>
      <p:sp>
        <p:nvSpPr>
          <p:cNvPr id="19" name="矩形: 圆角 18"/>
          <p:cNvSpPr/>
          <p:nvPr/>
        </p:nvSpPr>
        <p:spPr>
          <a:xfrm>
            <a:off x="7788516" y="2975714"/>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步骤五</a:t>
            </a:r>
            <a:endParaRPr lang="zh-CN" altLang="en-US" sz="1600" spc="300" dirty="0">
              <a:solidFill>
                <a:schemeClr val="bg1"/>
              </a:solidFill>
              <a:latin typeface="+mn-ea"/>
            </a:endParaRPr>
          </a:p>
        </p:txBody>
      </p:sp>
      <p:sp>
        <p:nvSpPr>
          <p:cNvPr id="20" name="矩形: 圆角 19"/>
          <p:cNvSpPr/>
          <p:nvPr/>
        </p:nvSpPr>
        <p:spPr>
          <a:xfrm>
            <a:off x="9298827" y="2975714"/>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步骤六</a:t>
            </a:r>
            <a:endParaRPr lang="zh-CN" altLang="en-US" sz="1600" spc="300" dirty="0">
              <a:solidFill>
                <a:schemeClr val="bg1"/>
              </a:solidFill>
              <a:latin typeface="+mn-ea"/>
            </a:endParaRPr>
          </a:p>
        </p:txBody>
      </p:sp>
      <p:sp>
        <p:nvSpPr>
          <p:cNvPr id="23" name="矩形 22"/>
          <p:cNvSpPr/>
          <p:nvPr/>
        </p:nvSpPr>
        <p:spPr>
          <a:xfrm>
            <a:off x="507995" y="3411302"/>
            <a:ext cx="1239277" cy="2698687"/>
          </a:xfrm>
          <a:prstGeom prst="rect">
            <a:avLst/>
          </a:prstGeom>
        </p:spPr>
        <p:txBody>
          <a:bodyPr wrap="square">
            <a:spAutoFit/>
          </a:bodyPr>
          <a:lstStyle/>
          <a:p>
            <a:pPr algn="ctr">
              <a:lnSpc>
                <a:spcPct val="250000"/>
              </a:lnSpc>
            </a:pPr>
            <a:r>
              <a:rPr lang="zh-CN" altLang="en-US" sz="1400" dirty="0">
                <a:solidFill>
                  <a:schemeClr val="accent6"/>
                </a:solidFill>
                <a:latin typeface="+mn-ea"/>
              </a:rPr>
              <a:t>城市一</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城市二</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城市三</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城市四</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城市五</a:t>
            </a:r>
            <a:endParaRPr lang="en-US" altLang="zh-CN" sz="1400" dirty="0">
              <a:solidFill>
                <a:schemeClr val="accent6"/>
              </a:solidFill>
              <a:latin typeface="+mn-ea"/>
            </a:endParaRPr>
          </a:p>
        </p:txBody>
      </p:sp>
      <p:sp>
        <p:nvSpPr>
          <p:cNvPr id="24" name="椭圆 23"/>
          <p:cNvSpPr/>
          <p:nvPr/>
        </p:nvSpPr>
        <p:spPr>
          <a:xfrm>
            <a:off x="2289686"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5" name="椭圆 24"/>
          <p:cNvSpPr/>
          <p:nvPr/>
        </p:nvSpPr>
        <p:spPr>
          <a:xfrm>
            <a:off x="3799997"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椭圆 25"/>
          <p:cNvSpPr/>
          <p:nvPr/>
        </p:nvSpPr>
        <p:spPr>
          <a:xfrm>
            <a:off x="5310308"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椭圆 26"/>
          <p:cNvSpPr/>
          <p:nvPr/>
        </p:nvSpPr>
        <p:spPr>
          <a:xfrm>
            <a:off x="6820619"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椭圆 27"/>
          <p:cNvSpPr/>
          <p:nvPr/>
        </p:nvSpPr>
        <p:spPr>
          <a:xfrm>
            <a:off x="8330930"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9" name="椭圆 28"/>
          <p:cNvSpPr/>
          <p:nvPr/>
        </p:nvSpPr>
        <p:spPr>
          <a:xfrm>
            <a:off x="9841241"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椭圆 30"/>
          <p:cNvSpPr/>
          <p:nvPr/>
        </p:nvSpPr>
        <p:spPr>
          <a:xfrm>
            <a:off x="2289686"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2" name="椭圆 31"/>
          <p:cNvSpPr/>
          <p:nvPr/>
        </p:nvSpPr>
        <p:spPr>
          <a:xfrm>
            <a:off x="3799997"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3" name="椭圆 32"/>
          <p:cNvSpPr/>
          <p:nvPr/>
        </p:nvSpPr>
        <p:spPr>
          <a:xfrm>
            <a:off x="5310308"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椭圆 33"/>
          <p:cNvSpPr/>
          <p:nvPr/>
        </p:nvSpPr>
        <p:spPr>
          <a:xfrm>
            <a:off x="6820619"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椭圆 34"/>
          <p:cNvSpPr/>
          <p:nvPr/>
        </p:nvSpPr>
        <p:spPr>
          <a:xfrm>
            <a:off x="8330930"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6" name="椭圆 35"/>
          <p:cNvSpPr/>
          <p:nvPr/>
        </p:nvSpPr>
        <p:spPr>
          <a:xfrm>
            <a:off x="9841241"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2289686"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3799997"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310308" y="4782420"/>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40"/>
          <p:cNvSpPr/>
          <p:nvPr/>
        </p:nvSpPr>
        <p:spPr>
          <a:xfrm>
            <a:off x="6820619" y="4782420"/>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2" name="椭圆 41"/>
          <p:cNvSpPr/>
          <p:nvPr/>
        </p:nvSpPr>
        <p:spPr>
          <a:xfrm>
            <a:off x="8330930"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3" name="椭圆 42"/>
          <p:cNvSpPr/>
          <p:nvPr/>
        </p:nvSpPr>
        <p:spPr>
          <a:xfrm>
            <a:off x="9841241"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5" name="椭圆 44"/>
          <p:cNvSpPr/>
          <p:nvPr/>
        </p:nvSpPr>
        <p:spPr>
          <a:xfrm>
            <a:off x="2289686"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6" name="椭圆 45"/>
          <p:cNvSpPr/>
          <p:nvPr/>
        </p:nvSpPr>
        <p:spPr>
          <a:xfrm>
            <a:off x="3799997"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7" name="椭圆 46"/>
          <p:cNvSpPr/>
          <p:nvPr/>
        </p:nvSpPr>
        <p:spPr>
          <a:xfrm>
            <a:off x="5310308"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8" name="椭圆 47"/>
          <p:cNvSpPr/>
          <p:nvPr/>
        </p:nvSpPr>
        <p:spPr>
          <a:xfrm>
            <a:off x="6820619"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9" name="椭圆 48"/>
          <p:cNvSpPr/>
          <p:nvPr/>
        </p:nvSpPr>
        <p:spPr>
          <a:xfrm>
            <a:off x="8330930"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9841241"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椭圆 51"/>
          <p:cNvSpPr/>
          <p:nvPr/>
        </p:nvSpPr>
        <p:spPr>
          <a:xfrm>
            <a:off x="2289686" y="5843736"/>
            <a:ext cx="180000" cy="180000"/>
          </a:xfrm>
          <a:prstGeom prst="ellipse">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3" name="椭圆 52"/>
          <p:cNvSpPr/>
          <p:nvPr/>
        </p:nvSpPr>
        <p:spPr>
          <a:xfrm>
            <a:off x="3799997" y="5843736"/>
            <a:ext cx="180000" cy="180000"/>
          </a:xfrm>
          <a:prstGeom prst="ellipse">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4" name="椭圆 53"/>
          <p:cNvSpPr/>
          <p:nvPr/>
        </p:nvSpPr>
        <p:spPr>
          <a:xfrm>
            <a:off x="5310308"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5" name="椭圆 54"/>
          <p:cNvSpPr/>
          <p:nvPr/>
        </p:nvSpPr>
        <p:spPr>
          <a:xfrm>
            <a:off x="6820619"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6" name="椭圆 55"/>
          <p:cNvSpPr/>
          <p:nvPr/>
        </p:nvSpPr>
        <p:spPr>
          <a:xfrm>
            <a:off x="8330930"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椭圆 56"/>
          <p:cNvSpPr/>
          <p:nvPr/>
        </p:nvSpPr>
        <p:spPr>
          <a:xfrm>
            <a:off x="9841241"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p:cNvSpPr/>
          <p:nvPr/>
        </p:nvSpPr>
        <p:spPr>
          <a:xfrm>
            <a:off x="1010182" y="1691573"/>
            <a:ext cx="180000" cy="180000"/>
          </a:xfrm>
          <a:prstGeom prst="ellipse">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文本框 73"/>
          <p:cNvSpPr txBox="1"/>
          <p:nvPr/>
        </p:nvSpPr>
        <p:spPr>
          <a:xfrm>
            <a:off x="1190182" y="1627684"/>
            <a:ext cx="1082348" cy="307777"/>
          </a:xfrm>
          <a:prstGeom prst="rect">
            <a:avLst/>
          </a:prstGeom>
          <a:noFill/>
        </p:spPr>
        <p:txBody>
          <a:bodyPr wrap="none" rtlCol="0">
            <a:spAutoFit/>
          </a:bodyPr>
          <a:lstStyle/>
          <a:p>
            <a:pPr algn="ctr"/>
            <a:r>
              <a:rPr lang="zh-CN" altLang="en-US" sz="1400" dirty="0">
                <a:latin typeface="+mn-ea"/>
              </a:rPr>
              <a:t>本月前完成</a:t>
            </a:r>
            <a:endParaRPr lang="zh-CN" altLang="en-US" sz="1400" dirty="0">
              <a:latin typeface="+mn-ea"/>
            </a:endParaRPr>
          </a:p>
        </p:txBody>
      </p:sp>
      <p:sp>
        <p:nvSpPr>
          <p:cNvPr id="75" name="椭圆 74"/>
          <p:cNvSpPr/>
          <p:nvPr/>
        </p:nvSpPr>
        <p:spPr>
          <a:xfrm>
            <a:off x="2700493" y="1691573"/>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文本框 75"/>
          <p:cNvSpPr txBox="1"/>
          <p:nvPr/>
        </p:nvSpPr>
        <p:spPr>
          <a:xfrm>
            <a:off x="2880493" y="1627683"/>
            <a:ext cx="1082348" cy="307777"/>
          </a:xfrm>
          <a:prstGeom prst="rect">
            <a:avLst/>
          </a:prstGeom>
          <a:noFill/>
        </p:spPr>
        <p:txBody>
          <a:bodyPr wrap="none" rtlCol="0">
            <a:spAutoFit/>
          </a:bodyPr>
          <a:lstStyle/>
          <a:p>
            <a:pPr algn="ctr"/>
            <a:r>
              <a:rPr lang="zh-CN" altLang="en-US" sz="1400" dirty="0">
                <a:latin typeface="+mn-ea"/>
              </a:rPr>
              <a:t>本月内完成</a:t>
            </a:r>
            <a:endParaRPr lang="zh-CN" altLang="en-US" sz="1400" dirty="0">
              <a:latin typeface="+mn-ea"/>
            </a:endParaRPr>
          </a:p>
        </p:txBody>
      </p:sp>
      <p:sp>
        <p:nvSpPr>
          <p:cNvPr id="77" name="椭圆 76"/>
          <p:cNvSpPr/>
          <p:nvPr/>
        </p:nvSpPr>
        <p:spPr>
          <a:xfrm>
            <a:off x="4390804" y="1691573"/>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文本框 77"/>
          <p:cNvSpPr txBox="1"/>
          <p:nvPr/>
        </p:nvSpPr>
        <p:spPr>
          <a:xfrm>
            <a:off x="4570804" y="1627683"/>
            <a:ext cx="723275" cy="307777"/>
          </a:xfrm>
          <a:prstGeom prst="rect">
            <a:avLst/>
          </a:prstGeom>
          <a:noFill/>
        </p:spPr>
        <p:txBody>
          <a:bodyPr wrap="none" rtlCol="0">
            <a:spAutoFit/>
          </a:bodyPr>
          <a:lstStyle/>
          <a:p>
            <a:pPr algn="ctr"/>
            <a:r>
              <a:rPr lang="zh-CN" altLang="en-US" sz="1400" dirty="0">
                <a:latin typeface="+mn-ea"/>
              </a:rPr>
              <a:t>未完成</a:t>
            </a:r>
            <a:endParaRPr lang="zh-CN" altLang="en-US" sz="1400" dirty="0">
              <a:latin typeface="+mn-ea"/>
            </a:endParaRPr>
          </a:p>
        </p:txBody>
      </p:sp>
      <p:sp>
        <p:nvSpPr>
          <p:cNvPr id="79" name="椭圆 78"/>
          <p:cNvSpPr/>
          <p:nvPr/>
        </p:nvSpPr>
        <p:spPr>
          <a:xfrm>
            <a:off x="5721115" y="1691573"/>
            <a:ext cx="180000" cy="180000"/>
          </a:xfrm>
          <a:prstGeom prst="ellipse">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文本框 79"/>
          <p:cNvSpPr txBox="1"/>
          <p:nvPr/>
        </p:nvSpPr>
        <p:spPr>
          <a:xfrm>
            <a:off x="5901115" y="1627682"/>
            <a:ext cx="1466492" cy="307777"/>
          </a:xfrm>
          <a:prstGeom prst="rect">
            <a:avLst/>
          </a:prstGeom>
          <a:noFill/>
        </p:spPr>
        <p:txBody>
          <a:bodyPr wrap="none" rtlCol="0">
            <a:spAutoFit/>
          </a:bodyPr>
          <a:lstStyle/>
          <a:p>
            <a:pPr algn="ctr"/>
            <a:r>
              <a:rPr lang="zh-CN" altLang="en-US" sz="1400" dirty="0">
                <a:latin typeface="+mn-ea"/>
              </a:rPr>
              <a:t>代理商自行设计</a:t>
            </a:r>
            <a:endParaRPr lang="zh-CN" altLang="en-US" sz="1400" dirty="0">
              <a:latin typeface="+mn-ea"/>
            </a:endParaRPr>
          </a:p>
        </p:txBody>
      </p:sp>
      <p:sp>
        <p:nvSpPr>
          <p:cNvPr id="51" name="箭头: V 形 50"/>
          <p:cNvSpPr/>
          <p:nvPr/>
        </p:nvSpPr>
        <p:spPr>
          <a:xfrm rot="5400000">
            <a:off x="5880000" y="6312340"/>
            <a:ext cx="432000" cy="432000"/>
          </a:xfrm>
          <a:prstGeom prst="chevron">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nvSpPr>
        <p:spPr>
          <a:xfrm rot="10800000">
            <a:off x="507995" y="500742"/>
            <a:ext cx="7191831" cy="2039257"/>
          </a:xfrm>
          <a:prstGeom prst="frame">
            <a:avLst>
              <a:gd name="adj1" fmla="val 4036"/>
            </a:avLst>
          </a:prstGeom>
          <a:blipFill dpi="0" rotWithShape="1">
            <a:blip r:embed="rId1">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841826" y="848769"/>
            <a:ext cx="2428870" cy="584775"/>
          </a:xfrm>
          <a:prstGeom prst="rect">
            <a:avLst/>
          </a:prstGeom>
          <a:noFill/>
        </p:spPr>
        <p:txBody>
          <a:bodyPr wrap="none" rtlCol="0">
            <a:spAutoFit/>
          </a:bodyPr>
          <a:lstStyle/>
          <a:p>
            <a:r>
              <a:rPr lang="zh-CN" altLang="en-US" sz="3200" spc="300" dirty="0">
                <a:solidFill>
                  <a:srgbClr val="EFA310"/>
                </a:solidFill>
              </a:rPr>
              <a:t>平面设计组</a:t>
            </a:r>
            <a:endParaRPr lang="zh-CN" altLang="en-US" sz="3200" spc="300" dirty="0">
              <a:solidFill>
                <a:srgbClr val="EFA310"/>
              </a:solidFill>
            </a:endParaRPr>
          </a:p>
        </p:txBody>
      </p:sp>
      <p:graphicFrame>
        <p:nvGraphicFramePr>
          <p:cNvPr id="4" name="表格 3"/>
          <p:cNvGraphicFramePr>
            <a:graphicFrameLocks noGrp="1"/>
          </p:cNvGraphicFramePr>
          <p:nvPr/>
        </p:nvGraphicFramePr>
        <p:xfrm>
          <a:off x="1651000" y="2314713"/>
          <a:ext cx="8890000" cy="3474720"/>
        </p:xfrm>
        <a:graphic>
          <a:graphicData uri="http://schemas.openxmlformats.org/drawingml/2006/table">
            <a:tbl>
              <a:tblPr firstRow="1" bandRow="1">
                <a:tableStyleId>{5940675A-B579-460E-94D1-54222C63F5DA}</a:tableStyleId>
              </a:tblPr>
              <a:tblGrid>
                <a:gridCol w="4445000"/>
                <a:gridCol w="4445000"/>
              </a:tblGrid>
              <a:tr h="1480615">
                <a:tc>
                  <a:txBody>
                    <a:bodyPr/>
                    <a:lstStyle/>
                    <a:p>
                      <a:pPr>
                        <a:lnSpc>
                          <a:spcPct val="150000"/>
                        </a:lnSpc>
                      </a:pPr>
                      <a:r>
                        <a:rPr lang="zh-CN" altLang="en-US" dirty="0"/>
                        <a:t>平面设计</a:t>
                      </a:r>
                      <a:endParaRPr lang="en-US" altLang="zh-CN" dirty="0"/>
                    </a:p>
                    <a:p>
                      <a:pPr algn="ctr">
                        <a:lnSpc>
                          <a:spcPct val="150000"/>
                        </a:lnSpc>
                      </a:pPr>
                      <a:r>
                        <a:rPr lang="en-US" altLang="zh-CN" sz="5400" spc="600" dirty="0">
                          <a:solidFill>
                            <a:schemeClr val="accent1"/>
                          </a:solidFill>
                        </a:rPr>
                        <a:t>300P</a:t>
                      </a:r>
                      <a:endParaRPr lang="zh-CN" altLang="en-US" sz="5400" spc="6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US" altLang="zh-CN" dirty="0"/>
                        <a:t>H5</a:t>
                      </a:r>
                      <a:endParaRPr lang="en-US" altLang="zh-CN" dirty="0"/>
                    </a:p>
                    <a:p>
                      <a:pPr marL="0" algn="ctr" defTabSz="914400" rtl="0" eaLnBrk="1" latinLnBrk="0" hangingPunct="1">
                        <a:lnSpc>
                          <a:spcPct val="150000"/>
                        </a:lnSpc>
                      </a:pPr>
                      <a:r>
                        <a:rPr lang="en-US" altLang="zh-CN" sz="5400" kern="1200" spc="600" dirty="0">
                          <a:solidFill>
                            <a:schemeClr val="accent1"/>
                          </a:solidFill>
                          <a:latin typeface="+mn-lt"/>
                          <a:ea typeface="+mn-ea"/>
                          <a:cs typeface="+mn-cs"/>
                        </a:rPr>
                        <a:t>125P</a:t>
                      </a:r>
                      <a:endParaRPr lang="zh-CN" altLang="en-US" sz="5400" kern="1200" spc="600" dirty="0">
                        <a:solidFill>
                          <a:schemeClr val="accen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r>
              <a:tr h="1480615">
                <a:tc>
                  <a:txBody>
                    <a:bodyPr/>
                    <a:lstStyle/>
                    <a:p>
                      <a:pPr>
                        <a:lnSpc>
                          <a:spcPct val="150000"/>
                        </a:lnSpc>
                      </a:pPr>
                      <a:r>
                        <a:rPr lang="en-US" altLang="zh-CN" dirty="0"/>
                        <a:t>PPT</a:t>
                      </a:r>
                      <a:endParaRPr lang="en-US" altLang="zh-CN" dirty="0"/>
                    </a:p>
                    <a:p>
                      <a:pPr marL="0" algn="ctr" defTabSz="914400" rtl="0" eaLnBrk="1" latinLnBrk="0" hangingPunct="1">
                        <a:lnSpc>
                          <a:spcPct val="150000"/>
                        </a:lnSpc>
                      </a:pPr>
                      <a:r>
                        <a:rPr lang="en-US" altLang="zh-CN" sz="5400" kern="1200" spc="600" dirty="0">
                          <a:solidFill>
                            <a:schemeClr val="accent1"/>
                          </a:solidFill>
                          <a:latin typeface="+mn-lt"/>
                          <a:ea typeface="+mn-ea"/>
                          <a:cs typeface="+mn-cs"/>
                        </a:rPr>
                        <a:t>500P</a:t>
                      </a:r>
                      <a:endParaRPr lang="zh-CN" altLang="en-US" sz="5400" kern="1200" spc="600" dirty="0">
                        <a:solidFill>
                          <a:schemeClr val="accen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zh-CN" altLang="en-US" dirty="0"/>
                        <a:t>手绘图</a:t>
                      </a:r>
                      <a:endParaRPr lang="en-US" altLang="zh-CN" dirty="0"/>
                    </a:p>
                    <a:p>
                      <a:pPr marL="0" algn="ctr" defTabSz="914400" rtl="0" eaLnBrk="1" latinLnBrk="0" hangingPunct="1">
                        <a:lnSpc>
                          <a:spcPct val="150000"/>
                        </a:lnSpc>
                      </a:pPr>
                      <a:r>
                        <a:rPr lang="en-US" altLang="zh-CN" sz="5400" kern="1200" spc="600" dirty="0">
                          <a:solidFill>
                            <a:schemeClr val="accent1"/>
                          </a:solidFill>
                          <a:latin typeface="+mn-lt"/>
                          <a:ea typeface="+mn-ea"/>
                          <a:cs typeface="+mn-cs"/>
                        </a:rPr>
                        <a:t>8P</a:t>
                      </a:r>
                      <a:endParaRPr lang="zh-CN" altLang="en-US" sz="5400" kern="1200" spc="600" dirty="0">
                        <a:solidFill>
                          <a:schemeClr val="accen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521032">
            <a:off x="8974035" y="-284550"/>
            <a:ext cx="2446130" cy="3384554"/>
          </a:xfrm>
          <a:prstGeom prst="rect">
            <a:avLst/>
          </a:prstGeom>
        </p:spPr>
      </p:pic>
      <p:sp>
        <p:nvSpPr>
          <p:cNvPr id="7" name="文本框 6"/>
          <p:cNvSpPr txBox="1"/>
          <p:nvPr/>
        </p:nvSpPr>
        <p:spPr>
          <a:xfrm rot="1018343">
            <a:off x="9723570" y="879546"/>
            <a:ext cx="1056700" cy="523220"/>
          </a:xfrm>
          <a:prstGeom prst="rect">
            <a:avLst/>
          </a:prstGeom>
          <a:noFill/>
        </p:spPr>
        <p:txBody>
          <a:bodyPr wrap="none" rtlCol="0">
            <a:spAutoFit/>
          </a:bodyPr>
          <a:lstStyle/>
          <a:p>
            <a:r>
              <a:rPr lang="zh-CN" altLang="en-US" sz="2800" b="1" spc="600" dirty="0">
                <a:solidFill>
                  <a:schemeClr val="bg1"/>
                </a:solidFill>
              </a:rPr>
              <a:t>产出</a:t>
            </a:r>
            <a:endParaRPr lang="zh-CN" altLang="en-US" sz="2800" b="1" spc="600" dirty="0">
              <a:solidFill>
                <a:schemeClr val="bg1"/>
              </a:solidFill>
            </a:endParaRPr>
          </a:p>
        </p:txBody>
      </p:sp>
      <p:sp>
        <p:nvSpPr>
          <p:cNvPr id="8" name="箭头: V 形 7"/>
          <p:cNvSpPr/>
          <p:nvPr/>
        </p:nvSpPr>
        <p:spPr>
          <a:xfrm rot="5400000">
            <a:off x="5880000" y="6312340"/>
            <a:ext cx="432000" cy="432000"/>
          </a:xfrm>
          <a:prstGeom prst="chevr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nvSpPr>
        <p:spPr>
          <a:xfrm rot="10800000">
            <a:off x="507995" y="500742"/>
            <a:ext cx="7191831" cy="2039257"/>
          </a:xfrm>
          <a:prstGeom prst="frame">
            <a:avLst>
              <a:gd name="adj1" fmla="val 4036"/>
            </a:avLst>
          </a:prstGeom>
          <a:blipFill dpi="0" rotWithShape="1">
            <a:blip r:embed="rId1">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841826" y="848769"/>
            <a:ext cx="2428870" cy="584775"/>
          </a:xfrm>
          <a:prstGeom prst="rect">
            <a:avLst/>
          </a:prstGeom>
          <a:noFill/>
        </p:spPr>
        <p:txBody>
          <a:bodyPr wrap="none" rtlCol="0">
            <a:spAutoFit/>
          </a:bodyPr>
          <a:lstStyle/>
          <a:p>
            <a:r>
              <a:rPr lang="zh-CN" altLang="en-US" sz="3200" spc="300" dirty="0">
                <a:solidFill>
                  <a:srgbClr val="EFA310"/>
                </a:solidFill>
              </a:rPr>
              <a:t>平面设计组</a:t>
            </a:r>
            <a:endParaRPr lang="zh-CN" altLang="en-US" sz="3200" spc="300" dirty="0">
              <a:solidFill>
                <a:srgbClr val="EFA310"/>
              </a:solidFill>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521032">
            <a:off x="8974035" y="-284550"/>
            <a:ext cx="2446130" cy="3384554"/>
          </a:xfrm>
          <a:prstGeom prst="rect">
            <a:avLst/>
          </a:prstGeom>
        </p:spPr>
      </p:pic>
      <p:sp>
        <p:nvSpPr>
          <p:cNvPr id="9" name="文本框 8"/>
          <p:cNvSpPr txBox="1"/>
          <p:nvPr/>
        </p:nvSpPr>
        <p:spPr>
          <a:xfrm rot="1018343">
            <a:off x="9188519" y="981146"/>
            <a:ext cx="2242922" cy="523220"/>
          </a:xfrm>
          <a:prstGeom prst="rect">
            <a:avLst/>
          </a:prstGeom>
          <a:noFill/>
        </p:spPr>
        <p:txBody>
          <a:bodyPr wrap="none" rtlCol="0">
            <a:spAutoFit/>
          </a:bodyPr>
          <a:lstStyle/>
          <a:p>
            <a:r>
              <a:rPr lang="zh-CN" altLang="en-US" sz="2800" b="1" spc="600" dirty="0">
                <a:solidFill>
                  <a:schemeClr val="bg1"/>
                </a:solidFill>
              </a:rPr>
              <a:t>作品</a:t>
            </a:r>
            <a:r>
              <a:rPr lang="en-US" altLang="zh-CN" sz="2800" b="1" spc="600" dirty="0">
                <a:solidFill>
                  <a:schemeClr val="bg1"/>
                </a:solidFill>
              </a:rPr>
              <a:t>TOP3</a:t>
            </a:r>
            <a:endParaRPr lang="zh-CN" altLang="en-US" sz="2800" b="1" spc="600" dirty="0">
              <a:solidFill>
                <a:schemeClr val="bg1"/>
              </a:solidFill>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58" y="2255199"/>
            <a:ext cx="3240000" cy="4508460"/>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21193"/>
          <a:stretch>
            <a:fillRect/>
          </a:stretch>
        </p:blipFill>
        <p:spPr>
          <a:xfrm>
            <a:off x="7866742" y="2224398"/>
            <a:ext cx="3240000" cy="4539261"/>
          </a:xfrm>
          <a:prstGeom prst="rect">
            <a:avLst/>
          </a:prstGeom>
        </p:spPr>
      </p:pic>
      <p:pic>
        <p:nvPicPr>
          <p:cNvPr id="14" name="图片 13"/>
          <p:cNvPicPr>
            <a:picLocks noChangeAspect="1"/>
          </p:cNvPicPr>
          <p:nvPr/>
        </p:nvPicPr>
        <p:blipFill rotWithShape="1">
          <a:blip r:embed="rId5" cstate="print">
            <a:extLst>
              <a:ext uri="{28A0092B-C50C-407E-A947-70E740481C1C}">
                <a14:useLocalDpi xmlns:a14="http://schemas.microsoft.com/office/drawing/2010/main" val="0"/>
              </a:ext>
            </a:extLst>
          </a:blip>
          <a:srcRect b="21193"/>
          <a:stretch>
            <a:fillRect/>
          </a:stretch>
        </p:blipFill>
        <p:spPr>
          <a:xfrm>
            <a:off x="4476000" y="2224398"/>
            <a:ext cx="3240000" cy="4539261"/>
          </a:xfrm>
          <a:prstGeom prst="rect">
            <a:avLst/>
          </a:prstGeom>
        </p:spPr>
      </p:pic>
      <p:sp>
        <p:nvSpPr>
          <p:cNvPr id="11" name="箭头: V 形 10"/>
          <p:cNvSpPr/>
          <p:nvPr/>
        </p:nvSpPr>
        <p:spPr>
          <a:xfrm rot="5400000">
            <a:off x="5880000" y="6312340"/>
            <a:ext cx="432000" cy="432000"/>
          </a:xfrm>
          <a:prstGeom prst="chevron">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nvSpPr>
        <p:spPr>
          <a:xfrm rot="10800000">
            <a:off x="507995" y="500742"/>
            <a:ext cx="7191831" cy="2039257"/>
          </a:xfrm>
          <a:prstGeom prst="frame">
            <a:avLst>
              <a:gd name="adj1" fmla="val 4036"/>
            </a:avLst>
          </a:prstGeom>
          <a:blipFill dpi="0" rotWithShape="1">
            <a:blip r:embed="rId1">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841826" y="848769"/>
            <a:ext cx="2460930" cy="584775"/>
          </a:xfrm>
          <a:prstGeom prst="rect">
            <a:avLst/>
          </a:prstGeom>
          <a:noFill/>
        </p:spPr>
        <p:txBody>
          <a:bodyPr wrap="none" rtlCol="0">
            <a:spAutoFit/>
          </a:bodyPr>
          <a:lstStyle/>
          <a:p>
            <a:r>
              <a:rPr lang="zh-CN" altLang="en-US" sz="3200" spc="300" dirty="0">
                <a:solidFill>
                  <a:srgbClr val="EFA310"/>
                </a:solidFill>
              </a:rPr>
              <a:t>广告及内业</a:t>
            </a:r>
            <a:endParaRPr lang="zh-CN" altLang="en-US" sz="3200" spc="300" dirty="0">
              <a:solidFill>
                <a:srgbClr val="EFA310"/>
              </a:solidFill>
            </a:endParaRPr>
          </a:p>
        </p:txBody>
      </p:sp>
      <p:graphicFrame>
        <p:nvGraphicFramePr>
          <p:cNvPr id="7" name="图示 6"/>
          <p:cNvGraphicFramePr/>
          <p:nvPr/>
        </p:nvGraphicFramePr>
        <p:xfrm>
          <a:off x="983343" y="1781572"/>
          <a:ext cx="10225314" cy="4283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箭头: V 形 4"/>
          <p:cNvSpPr/>
          <p:nvPr/>
        </p:nvSpPr>
        <p:spPr>
          <a:xfrm rot="5400000">
            <a:off x="5880000" y="6312340"/>
            <a:ext cx="432000" cy="432000"/>
          </a:xfrm>
          <a:prstGeom prst="chevron">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82171" y="1808843"/>
            <a:ext cx="5675086" cy="3240313"/>
            <a:chOff x="682171" y="1808843"/>
            <a:chExt cx="5675086" cy="3240313"/>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9630"/>
            <a:stretch>
              <a:fillRect/>
            </a:stretch>
          </p:blipFill>
          <p:spPr>
            <a:xfrm rot="16200000">
              <a:off x="2155331" y="591456"/>
              <a:ext cx="2728765" cy="5675085"/>
            </a:xfrm>
            <a:prstGeom prst="rect">
              <a:avLst/>
            </a:prstGeom>
          </p:spPr>
        </p:pic>
        <p:sp>
          <p:nvSpPr>
            <p:cNvPr id="4" name="图文框 3"/>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3606" b="9630"/>
            <a:stretch>
              <a:fillRect/>
            </a:stretch>
          </p:blipFill>
          <p:spPr>
            <a:xfrm rot="16200000">
              <a:off x="2510931" y="947057"/>
              <a:ext cx="2728765" cy="4963886"/>
            </a:xfrm>
            <a:prstGeom prst="rect">
              <a:avLst/>
            </a:prstGeom>
          </p:spPr>
        </p:pic>
      </p:grpSp>
      <p:sp>
        <p:nvSpPr>
          <p:cNvPr id="7" name="文本框 6"/>
          <p:cNvSpPr txBox="1"/>
          <p:nvPr/>
        </p:nvSpPr>
        <p:spPr>
          <a:xfrm>
            <a:off x="2101118" y="2875001"/>
            <a:ext cx="2404826"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2</a:t>
            </a:r>
            <a:endParaRPr lang="zh-CN" altLang="en-US" sz="6600" dirty="0">
              <a:solidFill>
                <a:schemeClr val="bg1"/>
              </a:solidFill>
              <a:latin typeface="Bauhaus 93" panose="04030905020B02020C02" pitchFamily="82" charset="0"/>
            </a:endParaRPr>
          </a:p>
        </p:txBody>
      </p:sp>
      <p:sp>
        <p:nvSpPr>
          <p:cNvPr id="8" name="文本框 7"/>
          <p:cNvSpPr txBox="1"/>
          <p:nvPr/>
        </p:nvSpPr>
        <p:spPr>
          <a:xfrm>
            <a:off x="6676569" y="3075056"/>
            <a:ext cx="4596130" cy="707886"/>
          </a:xfrm>
          <a:prstGeom prst="rect">
            <a:avLst/>
          </a:prstGeom>
          <a:noFill/>
        </p:spPr>
        <p:txBody>
          <a:bodyPr wrap="none" rtlCol="0">
            <a:spAutoFit/>
          </a:bodyPr>
          <a:lstStyle/>
          <a:p>
            <a:r>
              <a:rPr lang="zh-CN" altLang="en-US" sz="4000" b="1" spc="300" dirty="0">
                <a:solidFill>
                  <a:srgbClr val="EFA310"/>
                </a:solidFill>
              </a:rPr>
              <a:t>部门每月业绩数据</a:t>
            </a:r>
            <a:endParaRPr lang="zh-CN" altLang="en-US" sz="4000" b="1" spc="300" dirty="0">
              <a:solidFill>
                <a:srgbClr val="EFA310"/>
              </a:solidFill>
            </a:endParaRPr>
          </a:p>
        </p:txBody>
      </p:sp>
      <p:sp>
        <p:nvSpPr>
          <p:cNvPr id="10" name="箭头: V 形 9"/>
          <p:cNvSpPr/>
          <p:nvPr/>
        </p:nvSpPr>
        <p:spPr>
          <a:xfrm rot="5400000">
            <a:off x="5880000" y="6312340"/>
            <a:ext cx="432000" cy="432000"/>
          </a:xfrm>
          <a:prstGeom prst="chevron">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tags/tag1.xml><?xml version="1.0" encoding="utf-8"?>
<p:tagLst xmlns:p="http://schemas.openxmlformats.org/presentationml/2006/main">
  <p:tag name="ISPRING_PRESENTATION_TITLE" val="油画风月度工作总结PPT"/>
</p:tagLst>
</file>

<file path=ppt/theme/theme1.xml><?xml version="1.0" encoding="utf-8"?>
<a:theme xmlns:a="http://schemas.openxmlformats.org/drawingml/2006/main" name="Office 主题​​">
  <a:themeElements>
    <a:clrScheme name="黄橙色">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891</Words>
  <Application>WPS 演示</Application>
  <PresentationFormat>宽屏</PresentationFormat>
  <Paragraphs>166</Paragraphs>
  <Slides>20</Slides>
  <Notes>20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宋体</vt:lpstr>
      <vt:lpstr>Wingdings</vt:lpstr>
      <vt:lpstr>Bauhaus 93</vt:lpstr>
      <vt:lpstr>华文细黑</vt:lpstr>
      <vt:lpstr>微软雅黑</vt:lpstr>
      <vt:lpstr>Arial Unicode MS</vt:lpstr>
      <vt:lpstr>等线</vt:lpstr>
      <vt:lpstr>Arca Majora Heavy</vt:lpstr>
      <vt:lpstr>The Avengers</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dc:title>
  <dc:creator>chenying0907</dc:creator>
  <cp:lastModifiedBy>沙皮</cp:lastModifiedBy>
  <cp:revision>34</cp:revision>
  <dcterms:created xsi:type="dcterms:W3CDTF">2018-04-11T05:22:00Z</dcterms:created>
  <dcterms:modified xsi:type="dcterms:W3CDTF">2019-11-22T07:57:47Z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